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780" r:id="rId5"/>
    <p:sldMasterId id="2147483900" r:id="rId6"/>
    <p:sldMasterId id="2147483901" r:id="rId7"/>
    <p:sldMasterId id="2147483903" r:id="rId8"/>
    <p:sldMasterId id="2147483907" r:id="rId9"/>
    <p:sldMasterId id="2147483908" r:id="rId10"/>
    <p:sldMasterId id="2147483738" r:id="rId11"/>
  </p:sldMasterIdLst>
  <p:notesMasterIdLst>
    <p:notesMasterId r:id="rId15"/>
  </p:notesMasterIdLst>
  <p:handoutMasterIdLst>
    <p:handoutMasterId r:id="rId16"/>
  </p:handoutMasterIdLst>
  <p:sldIdLst>
    <p:sldId id="460" r:id="rId12"/>
    <p:sldId id="11966" r:id="rId13"/>
    <p:sldId id="436"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611" userDrawn="1">
          <p15:clr>
            <a:srgbClr val="A4A3A4"/>
          </p15:clr>
        </p15:guide>
        <p15:guide id="2" orient="horz" pos="2928" userDrawn="1">
          <p15:clr>
            <a:srgbClr val="A4A3A4"/>
          </p15:clr>
        </p15:guide>
        <p15:guide id="5" pos="5519" userDrawn="1">
          <p15:clr>
            <a:srgbClr val="A4A3A4"/>
          </p15:clr>
        </p15:guide>
        <p15:guide id="7" pos="3407" userDrawn="1">
          <p15:clr>
            <a:srgbClr val="A4A3A4"/>
          </p15:clr>
        </p15:guide>
        <p15:guide id="8" orient="horz" pos="1104" userDrawn="1">
          <p15:clr>
            <a:srgbClr val="A4A3A4"/>
          </p15:clr>
        </p15:guide>
        <p15:guide id="9" orient="horz" pos="3648" userDrawn="1">
          <p15:clr>
            <a:srgbClr val="A4A3A4"/>
          </p15:clr>
        </p15:guide>
        <p15:guide id="12" orient="horz" pos="816"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5C8A9A-92C0-4FEF-5961-32C11F034EED}" name="Alexia Carroll" initials="AC" userId="S::alexia.carroll@univarsolutions.com::04ccb071-44a1-48e3-b667-d012957ee3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xia Carroll" initials="AC" lastIdx="16" clrIdx="0">
    <p:extLst>
      <p:ext uri="{19B8F6BF-5375-455C-9EA6-DF929625EA0E}">
        <p15:presenceInfo xmlns:p15="http://schemas.microsoft.com/office/powerpoint/2012/main" xmlns="" userId="S::alexia.carroll@univarsolutions.com::04ccb071-44a1-48e3-b667-d012957ee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C21"/>
    <a:srgbClr val="5EB3E4"/>
    <a:srgbClr val="9E28B5"/>
    <a:srgbClr val="AF1685"/>
    <a:srgbClr val="418FDE"/>
    <a:srgbClr val="D9D9D9"/>
    <a:srgbClr val="A4D65E"/>
    <a:srgbClr val="3A913F"/>
    <a:srgbClr val="FF84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3196" autoAdjust="0"/>
  </p:normalViewPr>
  <p:slideViewPr>
    <p:cSldViewPr>
      <p:cViewPr>
        <p:scale>
          <a:sx n="114" d="100"/>
          <a:sy n="114" d="100"/>
        </p:scale>
        <p:origin x="-82" y="-1054"/>
      </p:cViewPr>
      <p:guideLst>
        <p:guide orient="horz" pos="5611"/>
        <p:guide orient="horz" pos="2928"/>
        <p:guide orient="horz" pos="1104"/>
        <p:guide orient="horz" pos="3648"/>
        <p:guide orient="horz" pos="816"/>
        <p:guide pos="5519"/>
        <p:guide pos="340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3" d="100"/>
          <a:sy n="53" d="100"/>
        </p:scale>
        <p:origin x="28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olmes" userId="00180b52-4616-4d60-9880-8620c01689e2" providerId="ADAL" clId="{266F3397-F7C2-444D-B74E-1DFFEC482742}"/>
    <pc:docChg chg="undo custSel delSld modSld">
      <pc:chgData name="Joe Holmes" userId="00180b52-4616-4d60-9880-8620c01689e2" providerId="ADAL" clId="{266F3397-F7C2-444D-B74E-1DFFEC482742}" dt="2023-05-12T21:50:51.836" v="150" actId="20577"/>
      <pc:docMkLst>
        <pc:docMk/>
      </pc:docMkLst>
      <pc:sldChg chg="addSp delSp modSp mod">
        <pc:chgData name="Joe Holmes" userId="00180b52-4616-4d60-9880-8620c01689e2" providerId="ADAL" clId="{266F3397-F7C2-444D-B74E-1DFFEC482742}" dt="2023-05-12T21:50:51.836" v="150" actId="20577"/>
        <pc:sldMkLst>
          <pc:docMk/>
          <pc:sldMk cId="2250196773" sldId="436"/>
        </pc:sldMkLst>
        <pc:spChg chg="add del mod">
          <ac:chgData name="Joe Holmes" userId="00180b52-4616-4d60-9880-8620c01689e2" providerId="ADAL" clId="{266F3397-F7C2-444D-B74E-1DFFEC482742}" dt="2023-05-12T21:50:51.836" v="150" actId="20577"/>
          <ac:spMkLst>
            <pc:docMk/>
            <pc:sldMk cId="2250196773" sldId="436"/>
            <ac:spMk id="3" creationId="{5B16CC83-8402-B5FC-FB48-CA7789C94EEC}"/>
          </ac:spMkLst>
        </pc:spChg>
      </pc:sldChg>
      <pc:sldChg chg="modSp mod">
        <pc:chgData name="Joe Holmes" userId="00180b52-4616-4d60-9880-8620c01689e2" providerId="ADAL" clId="{266F3397-F7C2-444D-B74E-1DFFEC482742}" dt="2023-05-12T21:48:58.927" v="127" actId="20577"/>
        <pc:sldMkLst>
          <pc:docMk/>
          <pc:sldMk cId="3944293208" sldId="460"/>
        </pc:sldMkLst>
        <pc:spChg chg="mod">
          <ac:chgData name="Joe Holmes" userId="00180b52-4616-4d60-9880-8620c01689e2" providerId="ADAL" clId="{266F3397-F7C2-444D-B74E-1DFFEC482742}" dt="2023-05-12T21:48:58.927" v="127" actId="20577"/>
          <ac:spMkLst>
            <pc:docMk/>
            <pc:sldMk cId="3944293208" sldId="460"/>
            <ac:spMk id="2" creationId="{7225DAA6-D0E8-406D-99D5-AE1EBF91A6AB}"/>
          </ac:spMkLst>
        </pc:spChg>
      </pc:sldChg>
      <pc:sldChg chg="del">
        <pc:chgData name="Joe Holmes" userId="00180b52-4616-4d60-9880-8620c01689e2" providerId="ADAL" clId="{266F3397-F7C2-444D-B74E-1DFFEC482742}" dt="2023-05-12T21:49:18.703" v="129" actId="47"/>
        <pc:sldMkLst>
          <pc:docMk/>
          <pc:sldMk cId="1489146160" sldId="11939"/>
        </pc:sldMkLst>
      </pc:sldChg>
      <pc:sldChg chg="del">
        <pc:chgData name="Joe Holmes" userId="00180b52-4616-4d60-9880-8620c01689e2" providerId="ADAL" clId="{266F3397-F7C2-444D-B74E-1DFFEC482742}" dt="2023-05-12T21:49:18.703" v="129" actId="47"/>
        <pc:sldMkLst>
          <pc:docMk/>
          <pc:sldMk cId="3907084833" sldId="11940"/>
        </pc:sldMkLst>
      </pc:sldChg>
      <pc:sldChg chg="del">
        <pc:chgData name="Joe Holmes" userId="00180b52-4616-4d60-9880-8620c01689e2" providerId="ADAL" clId="{266F3397-F7C2-444D-B74E-1DFFEC482742}" dt="2023-05-12T21:49:30.435" v="130" actId="47"/>
        <pc:sldMkLst>
          <pc:docMk/>
          <pc:sldMk cId="50593004" sldId="11941"/>
        </pc:sldMkLst>
      </pc:sldChg>
      <pc:sldChg chg="del">
        <pc:chgData name="Joe Holmes" userId="00180b52-4616-4d60-9880-8620c01689e2" providerId="ADAL" clId="{266F3397-F7C2-444D-B74E-1DFFEC482742}" dt="2023-05-12T21:49:30.435" v="130" actId="47"/>
        <pc:sldMkLst>
          <pc:docMk/>
          <pc:sldMk cId="312096195" sldId="11942"/>
        </pc:sldMkLst>
      </pc:sldChg>
      <pc:sldChg chg="del">
        <pc:chgData name="Joe Holmes" userId="00180b52-4616-4d60-9880-8620c01689e2" providerId="ADAL" clId="{266F3397-F7C2-444D-B74E-1DFFEC482742}" dt="2023-05-12T21:49:13.787" v="128" actId="47"/>
        <pc:sldMkLst>
          <pc:docMk/>
          <pc:sldMk cId="1663103898" sldId="11945"/>
        </pc:sldMkLst>
      </pc:sldChg>
      <pc:sldChg chg="del">
        <pc:chgData name="Joe Holmes" userId="00180b52-4616-4d60-9880-8620c01689e2" providerId="ADAL" clId="{266F3397-F7C2-444D-B74E-1DFFEC482742}" dt="2023-05-12T21:49:13.787" v="128" actId="47"/>
        <pc:sldMkLst>
          <pc:docMk/>
          <pc:sldMk cId="3253184896" sldId="11946"/>
        </pc:sldMkLst>
      </pc:sldChg>
      <pc:sldChg chg="del">
        <pc:chgData name="Joe Holmes" userId="00180b52-4616-4d60-9880-8620c01689e2" providerId="ADAL" clId="{266F3397-F7C2-444D-B74E-1DFFEC482742}" dt="2023-05-12T21:49:13.787" v="128" actId="47"/>
        <pc:sldMkLst>
          <pc:docMk/>
          <pc:sldMk cId="869041886" sldId="11947"/>
        </pc:sldMkLst>
      </pc:sldChg>
      <pc:sldChg chg="del">
        <pc:chgData name="Joe Holmes" userId="00180b52-4616-4d60-9880-8620c01689e2" providerId="ADAL" clId="{266F3397-F7C2-444D-B74E-1DFFEC482742}" dt="2023-05-12T21:49:13.787" v="128" actId="47"/>
        <pc:sldMkLst>
          <pc:docMk/>
          <pc:sldMk cId="1613252677" sldId="11964"/>
        </pc:sldMkLst>
      </pc:sldChg>
      <pc:sldChg chg="del">
        <pc:chgData name="Joe Holmes" userId="00180b52-4616-4d60-9880-8620c01689e2" providerId="ADAL" clId="{266F3397-F7C2-444D-B74E-1DFFEC482742}" dt="2023-05-12T21:49:13.787" v="128" actId="47"/>
        <pc:sldMkLst>
          <pc:docMk/>
          <pc:sldMk cId="1500890001" sldId="11965"/>
        </pc:sldMkLst>
      </pc:sldChg>
      <pc:sldChg chg="del">
        <pc:chgData name="Joe Holmes" userId="00180b52-4616-4d60-9880-8620c01689e2" providerId="ADAL" clId="{266F3397-F7C2-444D-B74E-1DFFEC482742}" dt="2023-05-12T21:49:30.435" v="130" actId="47"/>
        <pc:sldMkLst>
          <pc:docMk/>
          <pc:sldMk cId="3529679557" sldId="11968"/>
        </pc:sldMkLst>
      </pc:sldChg>
      <pc:sldChg chg="del">
        <pc:chgData name="Joe Holmes" userId="00180b52-4616-4d60-9880-8620c01689e2" providerId="ADAL" clId="{266F3397-F7C2-444D-B74E-1DFFEC482742}" dt="2023-05-12T21:49:30.435" v="130" actId="47"/>
        <pc:sldMkLst>
          <pc:docMk/>
          <pc:sldMk cId="1457692990" sldId="11969"/>
        </pc:sldMkLst>
      </pc:sldChg>
      <pc:sldChg chg="del">
        <pc:chgData name="Joe Holmes" userId="00180b52-4616-4d60-9880-8620c01689e2" providerId="ADAL" clId="{266F3397-F7C2-444D-B74E-1DFFEC482742}" dt="2023-05-12T21:49:30.435" v="130" actId="47"/>
        <pc:sldMkLst>
          <pc:docMk/>
          <pc:sldMk cId="3266317872" sldId="11970"/>
        </pc:sldMkLst>
      </pc:sldChg>
      <pc:sldChg chg="del">
        <pc:chgData name="Joe Holmes" userId="00180b52-4616-4d60-9880-8620c01689e2" providerId="ADAL" clId="{266F3397-F7C2-444D-B74E-1DFFEC482742}" dt="2023-05-12T21:49:30.435" v="130" actId="47"/>
        <pc:sldMkLst>
          <pc:docMk/>
          <pc:sldMk cId="1135115599" sldId="11971"/>
        </pc:sldMkLst>
      </pc:sldChg>
      <pc:sldChg chg="del">
        <pc:chgData name="Joe Holmes" userId="00180b52-4616-4d60-9880-8620c01689e2" providerId="ADAL" clId="{266F3397-F7C2-444D-B74E-1DFFEC482742}" dt="2023-05-12T21:49:30.435" v="130" actId="47"/>
        <pc:sldMkLst>
          <pc:docMk/>
          <pc:sldMk cId="2513841161" sldId="11973"/>
        </pc:sldMkLst>
      </pc:sldChg>
      <pc:sldChg chg="del">
        <pc:chgData name="Joe Holmes" userId="00180b52-4616-4d60-9880-8620c01689e2" providerId="ADAL" clId="{266F3397-F7C2-444D-B74E-1DFFEC482742}" dt="2023-05-12T21:49:30.435" v="130" actId="47"/>
        <pc:sldMkLst>
          <pc:docMk/>
          <pc:sldMk cId="2500705973" sldId="11974"/>
        </pc:sldMkLst>
      </pc:sldChg>
      <pc:sldChg chg="del">
        <pc:chgData name="Joe Holmes" userId="00180b52-4616-4d60-9880-8620c01689e2" providerId="ADAL" clId="{266F3397-F7C2-444D-B74E-1DFFEC482742}" dt="2023-05-12T21:49:30.435" v="130" actId="47"/>
        <pc:sldMkLst>
          <pc:docMk/>
          <pc:sldMk cId="3031157176" sldId="11975"/>
        </pc:sldMkLst>
      </pc:sldChg>
      <pc:sldMasterChg chg="delSldLayout">
        <pc:chgData name="Joe Holmes" userId="00180b52-4616-4d60-9880-8620c01689e2" providerId="ADAL" clId="{266F3397-F7C2-444D-B74E-1DFFEC482742}" dt="2023-05-12T21:49:13.787" v="128" actId="47"/>
        <pc:sldMasterMkLst>
          <pc:docMk/>
          <pc:sldMasterMk cId="537017198" sldId="2147483652"/>
        </pc:sldMasterMkLst>
        <pc:sldLayoutChg chg="del">
          <pc:chgData name="Joe Holmes" userId="00180b52-4616-4d60-9880-8620c01689e2" providerId="ADAL" clId="{266F3397-F7C2-444D-B74E-1DFFEC482742}" dt="2023-05-12T21:49:13.787" v="128" actId="47"/>
          <pc:sldLayoutMkLst>
            <pc:docMk/>
            <pc:sldMasterMk cId="537017198" sldId="2147483652"/>
            <pc:sldLayoutMk cId="2292288228" sldId="214748391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D3D989-F3D8-4DAE-B48B-842BCD78BD07}" type="datetimeFigureOut">
              <a:rPr lang="en-US" smtClean="0"/>
              <a:t>5/14/2023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14E14-AC71-408E-A381-44E66AB24AD8}" type="slidenum">
              <a:rPr lang="en-US" smtClean="0"/>
              <a:t>‹#›</a:t>
            </a:fld>
            <a:endParaRPr lang="en-US" dirty="0"/>
          </a:p>
        </p:txBody>
      </p:sp>
    </p:spTree>
    <p:extLst>
      <p:ext uri="{BB962C8B-B14F-4D97-AF65-F5344CB8AC3E}">
        <p14:creationId xmlns:p14="http://schemas.microsoft.com/office/powerpoint/2010/main" val="3161775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702AB-24C7-41A5-915D-76ECBBD89E31}" type="datetimeFigureOut">
              <a:rPr lang="en-US" smtClean="0"/>
              <a:t>5/14/2023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28960-D6D1-4D0D-86E7-14F060DDCA76}" type="slidenum">
              <a:rPr lang="en-US" smtClean="0"/>
              <a:t>‹#›</a:t>
            </a:fld>
            <a:endParaRPr lang="en-US" dirty="0"/>
          </a:p>
        </p:txBody>
      </p:sp>
    </p:spTree>
    <p:extLst>
      <p:ext uri="{BB962C8B-B14F-4D97-AF65-F5344CB8AC3E}">
        <p14:creationId xmlns:p14="http://schemas.microsoft.com/office/powerpoint/2010/main" val="3731958597"/>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28960-D6D1-4D0D-86E7-14F060DDCA76}" type="slidenum">
              <a:rPr lang="en-US" smtClean="0"/>
              <a:t>2</a:t>
            </a:fld>
            <a:endParaRPr lang="en-US" dirty="0"/>
          </a:p>
        </p:txBody>
      </p:sp>
    </p:spTree>
    <p:extLst>
      <p:ext uri="{BB962C8B-B14F-4D97-AF65-F5344CB8AC3E}">
        <p14:creationId xmlns:p14="http://schemas.microsoft.com/office/powerpoint/2010/main" val="1384261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xmlns="" id="{A59F4B1B-7AE9-48DC-9F6D-9F983BB7D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1" b="12499"/>
          <a:stretch/>
        </p:blipFill>
        <p:spPr>
          <a:xfrm>
            <a:off x="-1588" y="0"/>
            <a:ext cx="12192000" cy="6858000"/>
          </a:xfrm>
          <a:prstGeom prst="rect">
            <a:avLst/>
          </a:prstGeom>
        </p:spPr>
      </p:pic>
      <p:sp>
        <p:nvSpPr>
          <p:cNvPr id="10" name="Free Form 5">
            <a:extLst>
              <a:ext uri="{FF2B5EF4-FFF2-40B4-BE49-F238E27FC236}">
                <a16:creationId xmlns:a16="http://schemas.microsoft.com/office/drawing/2014/main" xmlns="" id="{376A27EA-AEF7-0C4D-A49E-6F2620BF1BC8}"/>
              </a:ext>
            </a:extLst>
          </p:cNvPr>
          <p:cNvSpPr/>
          <p:nvPr userDrawn="1"/>
        </p:nvSpPr>
        <p:spPr>
          <a:xfrm>
            <a:off x="531812" y="3124200"/>
            <a:ext cx="10401518" cy="9284588"/>
          </a:xfrm>
          <a:custGeom>
            <a:avLst/>
            <a:gdLst>
              <a:gd name="connsiteX0" fmla="*/ 3072898 w 3072898"/>
              <a:gd name="connsiteY0" fmla="*/ 4056596 h 4245822"/>
              <a:gd name="connsiteX1" fmla="*/ 3072898 w 3072898"/>
              <a:gd name="connsiteY1" fmla="*/ 1735992 h 4245822"/>
              <a:gd name="connsiteX2" fmla="*/ 2963663 w 3072898"/>
              <a:gd name="connsiteY2" fmla="*/ 1547096 h 4245822"/>
              <a:gd name="connsiteX3" fmla="*/ 326573 w 3072898"/>
              <a:gd name="connsiteY3" fmla="*/ 29359 h 4245822"/>
              <a:gd name="connsiteX4" fmla="*/ 0 w 3072898"/>
              <a:gd name="connsiteY4" fmla="*/ 218255 h 4245822"/>
              <a:gd name="connsiteX5" fmla="*/ 0 w 3072898"/>
              <a:gd name="connsiteY5" fmla="*/ 2549694 h 4245822"/>
              <a:gd name="connsiteX6" fmla="*/ 109755 w 3072898"/>
              <a:gd name="connsiteY6" fmla="*/ 2738807 h 4245822"/>
              <a:gd name="connsiteX7" fmla="*/ 2746871 w 3072898"/>
              <a:gd name="connsiteY7" fmla="*/ 4245822 h 4245822"/>
              <a:gd name="connsiteX8" fmla="*/ 3072898 w 3072898"/>
              <a:gd name="connsiteY8" fmla="*/ 4056596 h 4245822"/>
              <a:gd name="connsiteX0" fmla="*/ 3072898 w 3072898"/>
              <a:gd name="connsiteY0" fmla="*/ 4056596 h 4070005"/>
              <a:gd name="connsiteX1" fmla="*/ 3072898 w 3072898"/>
              <a:gd name="connsiteY1" fmla="*/ 1735992 h 4070005"/>
              <a:gd name="connsiteX2" fmla="*/ 2963663 w 3072898"/>
              <a:gd name="connsiteY2" fmla="*/ 1547096 h 4070005"/>
              <a:gd name="connsiteX3" fmla="*/ 326573 w 3072898"/>
              <a:gd name="connsiteY3" fmla="*/ 29359 h 4070005"/>
              <a:gd name="connsiteX4" fmla="*/ 0 w 3072898"/>
              <a:gd name="connsiteY4" fmla="*/ 218255 h 4070005"/>
              <a:gd name="connsiteX5" fmla="*/ 0 w 3072898"/>
              <a:gd name="connsiteY5" fmla="*/ 2549694 h 4070005"/>
              <a:gd name="connsiteX6" fmla="*/ 109755 w 3072898"/>
              <a:gd name="connsiteY6" fmla="*/ 2738807 h 4070005"/>
              <a:gd name="connsiteX7" fmla="*/ 1930472 w 3072898"/>
              <a:gd name="connsiteY7" fmla="*/ 2818264 h 4070005"/>
              <a:gd name="connsiteX8" fmla="*/ 3072898 w 3072898"/>
              <a:gd name="connsiteY8" fmla="*/ 4056596 h 4070005"/>
              <a:gd name="connsiteX0" fmla="*/ 3077459 w 3077459"/>
              <a:gd name="connsiteY0" fmla="*/ 2802352 h 2870283"/>
              <a:gd name="connsiteX1" fmla="*/ 3072898 w 3077459"/>
              <a:gd name="connsiteY1" fmla="*/ 1735992 h 2870283"/>
              <a:gd name="connsiteX2" fmla="*/ 2963663 w 3077459"/>
              <a:gd name="connsiteY2" fmla="*/ 1547096 h 2870283"/>
              <a:gd name="connsiteX3" fmla="*/ 326573 w 3077459"/>
              <a:gd name="connsiteY3" fmla="*/ 29359 h 2870283"/>
              <a:gd name="connsiteX4" fmla="*/ 0 w 3077459"/>
              <a:gd name="connsiteY4" fmla="*/ 218255 h 2870283"/>
              <a:gd name="connsiteX5" fmla="*/ 0 w 3077459"/>
              <a:gd name="connsiteY5" fmla="*/ 2549694 h 2870283"/>
              <a:gd name="connsiteX6" fmla="*/ 109755 w 3077459"/>
              <a:gd name="connsiteY6" fmla="*/ 2738807 h 2870283"/>
              <a:gd name="connsiteX7" fmla="*/ 1930472 w 3077459"/>
              <a:gd name="connsiteY7" fmla="*/ 2818264 h 2870283"/>
              <a:gd name="connsiteX8" fmla="*/ 3077459 w 3077459"/>
              <a:gd name="connsiteY8" fmla="*/ 2802352 h 2870283"/>
              <a:gd name="connsiteX0" fmla="*/ 3077459 w 3077517"/>
              <a:gd name="connsiteY0" fmla="*/ 2802352 h 2818264"/>
              <a:gd name="connsiteX1" fmla="*/ 3072898 w 3077517"/>
              <a:gd name="connsiteY1" fmla="*/ 1735992 h 2818264"/>
              <a:gd name="connsiteX2" fmla="*/ 2963663 w 3077517"/>
              <a:gd name="connsiteY2" fmla="*/ 1547096 h 2818264"/>
              <a:gd name="connsiteX3" fmla="*/ 326573 w 3077517"/>
              <a:gd name="connsiteY3" fmla="*/ 29359 h 2818264"/>
              <a:gd name="connsiteX4" fmla="*/ 0 w 3077517"/>
              <a:gd name="connsiteY4" fmla="*/ 218255 h 2818264"/>
              <a:gd name="connsiteX5" fmla="*/ 0 w 3077517"/>
              <a:gd name="connsiteY5" fmla="*/ 2549694 h 2818264"/>
              <a:gd name="connsiteX6" fmla="*/ 109755 w 3077517"/>
              <a:gd name="connsiteY6" fmla="*/ 2738807 h 2818264"/>
              <a:gd name="connsiteX7" fmla="*/ 1930472 w 3077517"/>
              <a:gd name="connsiteY7" fmla="*/ 2818264 h 2818264"/>
              <a:gd name="connsiteX8" fmla="*/ 3077459 w 3077517"/>
              <a:gd name="connsiteY8" fmla="*/ 2802352 h 2818264"/>
              <a:gd name="connsiteX0" fmla="*/ 3077459 w 3082843"/>
              <a:gd name="connsiteY0" fmla="*/ 2802352 h 2920865"/>
              <a:gd name="connsiteX1" fmla="*/ 3072898 w 3082843"/>
              <a:gd name="connsiteY1" fmla="*/ 1735992 h 2920865"/>
              <a:gd name="connsiteX2" fmla="*/ 2963663 w 3082843"/>
              <a:gd name="connsiteY2" fmla="*/ 1547096 h 2920865"/>
              <a:gd name="connsiteX3" fmla="*/ 326573 w 3082843"/>
              <a:gd name="connsiteY3" fmla="*/ 29359 h 2920865"/>
              <a:gd name="connsiteX4" fmla="*/ 0 w 3082843"/>
              <a:gd name="connsiteY4" fmla="*/ 218255 h 2920865"/>
              <a:gd name="connsiteX5" fmla="*/ 0 w 3082843"/>
              <a:gd name="connsiteY5" fmla="*/ 2549694 h 2920865"/>
              <a:gd name="connsiteX6" fmla="*/ 109755 w 3082843"/>
              <a:gd name="connsiteY6" fmla="*/ 2738807 h 2920865"/>
              <a:gd name="connsiteX7" fmla="*/ 1930472 w 3082843"/>
              <a:gd name="connsiteY7" fmla="*/ 2818264 h 2920865"/>
              <a:gd name="connsiteX8" fmla="*/ 3077459 w 3082843"/>
              <a:gd name="connsiteY8" fmla="*/ 2802352 h 2920865"/>
              <a:gd name="connsiteX0" fmla="*/ 3077459 w 3077459"/>
              <a:gd name="connsiteY0" fmla="*/ 2802352 h 2802352"/>
              <a:gd name="connsiteX1" fmla="*/ 3072898 w 3077459"/>
              <a:gd name="connsiteY1" fmla="*/ 1735992 h 2802352"/>
              <a:gd name="connsiteX2" fmla="*/ 2963663 w 3077459"/>
              <a:gd name="connsiteY2" fmla="*/ 1547096 h 2802352"/>
              <a:gd name="connsiteX3" fmla="*/ 326573 w 3077459"/>
              <a:gd name="connsiteY3" fmla="*/ 29359 h 2802352"/>
              <a:gd name="connsiteX4" fmla="*/ 0 w 3077459"/>
              <a:gd name="connsiteY4" fmla="*/ 218255 h 2802352"/>
              <a:gd name="connsiteX5" fmla="*/ 0 w 3077459"/>
              <a:gd name="connsiteY5" fmla="*/ 2549694 h 2802352"/>
              <a:gd name="connsiteX6" fmla="*/ 109755 w 3077459"/>
              <a:gd name="connsiteY6" fmla="*/ 2738807 h 2802352"/>
              <a:gd name="connsiteX7" fmla="*/ 3077459 w 3077459"/>
              <a:gd name="connsiteY7" fmla="*/ 2802352 h 2802352"/>
              <a:gd name="connsiteX0" fmla="*/ 3072898 w 3073049"/>
              <a:gd name="connsiteY0" fmla="*/ 2743061 h 2743061"/>
              <a:gd name="connsiteX1" fmla="*/ 3072898 w 3073049"/>
              <a:gd name="connsiteY1" fmla="*/ 1735992 h 2743061"/>
              <a:gd name="connsiteX2" fmla="*/ 2963663 w 3073049"/>
              <a:gd name="connsiteY2" fmla="*/ 1547096 h 2743061"/>
              <a:gd name="connsiteX3" fmla="*/ 326573 w 3073049"/>
              <a:gd name="connsiteY3" fmla="*/ 29359 h 2743061"/>
              <a:gd name="connsiteX4" fmla="*/ 0 w 3073049"/>
              <a:gd name="connsiteY4" fmla="*/ 218255 h 2743061"/>
              <a:gd name="connsiteX5" fmla="*/ 0 w 3073049"/>
              <a:gd name="connsiteY5" fmla="*/ 2549694 h 2743061"/>
              <a:gd name="connsiteX6" fmla="*/ 109755 w 3073049"/>
              <a:gd name="connsiteY6" fmla="*/ 2738807 h 2743061"/>
              <a:gd name="connsiteX7" fmla="*/ 3072898 w 3073049"/>
              <a:gd name="connsiteY7" fmla="*/ 2743061 h 274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3049" h="2743061">
                <a:moveTo>
                  <a:pt x="3072898" y="2743061"/>
                </a:moveTo>
                <a:cubicBezTo>
                  <a:pt x="3063776" y="2712548"/>
                  <a:pt x="3074418" y="2091445"/>
                  <a:pt x="3072898" y="1735992"/>
                </a:cubicBezTo>
                <a:cubicBezTo>
                  <a:pt x="3072898" y="1657957"/>
                  <a:pt x="3031308" y="1585955"/>
                  <a:pt x="2963663" y="1547096"/>
                </a:cubicBezTo>
                <a:lnTo>
                  <a:pt x="326573" y="29359"/>
                </a:lnTo>
                <a:cubicBezTo>
                  <a:pt x="181223" y="-54253"/>
                  <a:pt x="0" y="50700"/>
                  <a:pt x="0" y="218255"/>
                </a:cubicBezTo>
                <a:lnTo>
                  <a:pt x="0" y="2549694"/>
                </a:lnTo>
                <a:cubicBezTo>
                  <a:pt x="0" y="2627832"/>
                  <a:pt x="41895" y="2700062"/>
                  <a:pt x="109755" y="2738807"/>
                </a:cubicBezTo>
                <a:lnTo>
                  <a:pt x="3072898" y="2743061"/>
                </a:lnTo>
                <a:close/>
              </a:path>
            </a:pathLst>
          </a:custGeom>
          <a:solidFill>
            <a:schemeClr val="tx1">
              <a:alpha val="95000"/>
            </a:schemeClr>
          </a:solidFill>
          <a:ln w="12700" cap="flat" cmpd="sng">
            <a:noFill/>
            <a:prstDash val="solid"/>
            <a:miter lim="800000"/>
          </a:ln>
        </p:spPr>
        <p:txBody>
          <a:bodyPr wrap="square" anchor="ctr">
            <a:spAutoFit/>
          </a:bodyPr>
          <a:lstStyle/>
          <a:p>
            <a:pPr algn="ctr"/>
            <a:endParaRPr lang="en-US" dirty="0"/>
          </a:p>
        </p:txBody>
      </p:sp>
      <p:pic>
        <p:nvPicPr>
          <p:cNvPr id="18" name="Picture 17">
            <a:extLst>
              <a:ext uri="{FF2B5EF4-FFF2-40B4-BE49-F238E27FC236}">
                <a16:creationId xmlns:a16="http://schemas.microsoft.com/office/drawing/2014/main" xmlns="" id="{5DA06799-826D-4DC7-9C33-4D700C576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137" y="6019800"/>
            <a:ext cx="2075665" cy="457200"/>
          </a:xfrm>
          <a:prstGeom prst="rect">
            <a:avLst/>
          </a:prstGeom>
        </p:spPr>
      </p:pic>
      <p:sp>
        <p:nvSpPr>
          <p:cNvPr id="22" name="TextBox 21">
            <a:extLst>
              <a:ext uri="{FF2B5EF4-FFF2-40B4-BE49-F238E27FC236}">
                <a16:creationId xmlns:a16="http://schemas.microsoft.com/office/drawing/2014/main" xmlns="" id="{D3551E0A-E232-384C-9EFB-C79CF3C36DE8}"/>
              </a:ext>
            </a:extLst>
          </p:cNvPr>
          <p:cNvSpPr txBox="1"/>
          <p:nvPr userDrawn="1"/>
        </p:nvSpPr>
        <p:spPr>
          <a:xfrm>
            <a:off x="905671" y="6638171"/>
            <a:ext cx="2766836" cy="143629"/>
          </a:xfrm>
          <a:prstGeom prst="rect">
            <a:avLst/>
          </a:prstGeom>
          <a:noFill/>
        </p:spPr>
        <p:txBody>
          <a:bodyPr wrap="square" rtlCol="0">
            <a:sp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baseline="-25000" dirty="0">
                <a:solidFill>
                  <a:schemeClr val="bg1"/>
                </a:solidFill>
                <a:effectLst/>
                <a:latin typeface="+mn-lt"/>
                <a:ea typeface="+mn-ea"/>
                <a:cs typeface="+mn-cs"/>
              </a:rPr>
              <a:t>© 2021 Univar Solutions Inc. All rights reserved. Confidential and content subject to change.</a:t>
            </a:r>
          </a:p>
        </p:txBody>
      </p:sp>
      <p:sp>
        <p:nvSpPr>
          <p:cNvPr id="21" name="Text Placeholder 7">
            <a:extLst>
              <a:ext uri="{FF2B5EF4-FFF2-40B4-BE49-F238E27FC236}">
                <a16:creationId xmlns:a16="http://schemas.microsoft.com/office/drawing/2014/main" xmlns="" id="{DE75CAD1-1473-5548-9CE4-78C007EF0674}"/>
              </a:ext>
            </a:extLst>
          </p:cNvPr>
          <p:cNvSpPr>
            <a:spLocks noGrp="1"/>
          </p:cNvSpPr>
          <p:nvPr>
            <p:ph type="body" sz="quarter" idx="12" hasCustomPrompt="1"/>
          </p:nvPr>
        </p:nvSpPr>
        <p:spPr>
          <a:xfrm>
            <a:off x="803313" y="5638800"/>
            <a:ext cx="2055812" cy="228600"/>
          </a:xfrm>
        </p:spPr>
        <p:txBody>
          <a:bodyPr anchor="t" anchorCtr="0"/>
          <a:lstStyle>
            <a:lvl1pPr marL="0" indent="0" algn="l">
              <a:buNone/>
              <a:defRPr sz="1200">
                <a:solidFill>
                  <a:schemeClr val="tx2"/>
                </a:solidFill>
              </a:defRPr>
            </a:lvl1pPr>
            <a:lvl5pPr marL="1089025" indent="0">
              <a:buNone/>
              <a:defRPr/>
            </a:lvl5pPr>
          </a:lstStyle>
          <a:p>
            <a:pPr lvl="0"/>
            <a:r>
              <a:rPr lang="en-US" dirty="0"/>
              <a:t>[Date]</a:t>
            </a:r>
          </a:p>
        </p:txBody>
      </p:sp>
      <p:sp>
        <p:nvSpPr>
          <p:cNvPr id="23" name="Rectangle 22">
            <a:extLst>
              <a:ext uri="{FF2B5EF4-FFF2-40B4-BE49-F238E27FC236}">
                <a16:creationId xmlns:a16="http://schemas.microsoft.com/office/drawing/2014/main" xmlns="" id="{EA45E2E6-3D5D-6E49-86BC-0A82486948F7}"/>
              </a:ext>
            </a:extLst>
          </p:cNvPr>
          <p:cNvSpPr/>
          <p:nvPr userDrawn="1"/>
        </p:nvSpPr>
        <p:spPr>
          <a:xfrm>
            <a:off x="908736" y="4114800"/>
            <a:ext cx="1756676"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803313" y="4419600"/>
            <a:ext cx="3386099" cy="1143000"/>
          </a:xfrm>
        </p:spPr>
        <p:txBody>
          <a:bodyPr/>
          <a:lstStyle>
            <a:lvl1pPr marL="0" indent="0">
              <a:buNone/>
              <a:defRPr sz="3600" b="1" baseline="0">
                <a:solidFill>
                  <a:schemeClr val="bg1"/>
                </a:solidFill>
              </a:defRPr>
            </a:lvl1pPr>
          </a:lstStyle>
          <a:p>
            <a:pPr lvl="0"/>
            <a:r>
              <a:rPr lang="en-US" dirty="0"/>
              <a:t>Click to Edit Master Title</a:t>
            </a:r>
          </a:p>
        </p:txBody>
      </p:sp>
    </p:spTree>
    <p:extLst>
      <p:ext uri="{BB962C8B-B14F-4D97-AF65-F5344CB8AC3E}">
        <p14:creationId xmlns:p14="http://schemas.microsoft.com/office/powerpoint/2010/main" val="216789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19" y="182880"/>
            <a:ext cx="8791893" cy="731520"/>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316512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xmlns="" id="{75607AF3-0D56-1C4A-A36F-E538A14D08FB}"/>
              </a:ext>
            </a:extLst>
          </p:cNvPr>
          <p:cNvSpPr>
            <a:spLocks noGrp="1"/>
          </p:cNvSpPr>
          <p:nvPr>
            <p:ph type="body" sz="quarter" idx="14"/>
          </p:nvPr>
        </p:nvSpPr>
        <p:spPr>
          <a:xfrm>
            <a:off x="732481" y="1188720"/>
            <a:ext cx="3198734" cy="498022"/>
          </a:xfrm>
          <a:prstGeom prst="rect">
            <a:avLst/>
          </a:prstGeom>
        </p:spPr>
        <p:txBody>
          <a:bodyPr anchor="b" anchorCtr="0"/>
          <a:lstStyle>
            <a:lvl1pPr marL="0" indent="0" algn="l">
              <a:lnSpc>
                <a:spcPct val="90000"/>
              </a:lnSpc>
              <a:buNone/>
              <a:defRPr sz="1799" b="1">
                <a:solidFill>
                  <a:schemeClr val="tx2"/>
                </a:solidFill>
              </a:defRPr>
            </a:lvl1pPr>
            <a:lvl2pPr marL="203098" indent="0">
              <a:lnSpc>
                <a:spcPct val="90000"/>
              </a:lnSpc>
              <a:buNone/>
              <a:defRPr b="1">
                <a:solidFill>
                  <a:schemeClr val="accent2">
                    <a:lumMod val="50000"/>
                  </a:schemeClr>
                </a:solidFill>
              </a:defRPr>
            </a:lvl2pPr>
          </a:lstStyle>
          <a:p>
            <a:pPr lvl="0"/>
            <a:r>
              <a:rPr lang="en-US"/>
              <a:t>Click to edit Master text styles</a:t>
            </a:r>
          </a:p>
        </p:txBody>
      </p:sp>
      <p:sp>
        <p:nvSpPr>
          <p:cNvPr id="7" name="Text Placeholder 6">
            <a:extLst>
              <a:ext uri="{FF2B5EF4-FFF2-40B4-BE49-F238E27FC236}">
                <a16:creationId xmlns:a16="http://schemas.microsoft.com/office/drawing/2014/main" xmlns="" id="{ECCE4356-860E-2B45-BF87-149EB3F7801D}"/>
              </a:ext>
            </a:extLst>
          </p:cNvPr>
          <p:cNvSpPr>
            <a:spLocks noGrp="1"/>
          </p:cNvSpPr>
          <p:nvPr>
            <p:ph type="body" sz="quarter" idx="16"/>
          </p:nvPr>
        </p:nvSpPr>
        <p:spPr>
          <a:xfrm>
            <a:off x="4495046" y="1188720"/>
            <a:ext cx="3198734" cy="498022"/>
          </a:xfrm>
          <a:prstGeom prst="rect">
            <a:avLst/>
          </a:prstGeom>
        </p:spPr>
        <p:txBody>
          <a:bodyPr anchor="b" anchorCtr="0"/>
          <a:lstStyle>
            <a:lvl1pPr marL="0" indent="0" algn="l">
              <a:lnSpc>
                <a:spcPct val="90000"/>
              </a:lnSpc>
              <a:buNone/>
              <a:defRPr sz="1799" b="1">
                <a:solidFill>
                  <a:schemeClr val="tx2"/>
                </a:solidFill>
              </a:defRPr>
            </a:lvl1pPr>
            <a:lvl2pPr marL="203098" indent="0">
              <a:lnSpc>
                <a:spcPct val="90000"/>
              </a:lnSpc>
              <a:buNone/>
              <a:defRPr b="1">
                <a:solidFill>
                  <a:schemeClr val="accent2">
                    <a:lumMod val="50000"/>
                  </a:schemeClr>
                </a:solidFill>
              </a:defRPr>
            </a:lvl2pPr>
          </a:lstStyle>
          <a:p>
            <a:pPr lvl="0"/>
            <a:r>
              <a:rPr lang="en-US"/>
              <a:t>Click to edit Master text styles</a:t>
            </a:r>
          </a:p>
        </p:txBody>
      </p:sp>
      <p:sp>
        <p:nvSpPr>
          <p:cNvPr id="8" name="Content Placeholder 8">
            <a:extLst>
              <a:ext uri="{FF2B5EF4-FFF2-40B4-BE49-F238E27FC236}">
                <a16:creationId xmlns:a16="http://schemas.microsoft.com/office/drawing/2014/main" xmlns="" id="{9C4C8A4D-AB64-C54B-BB7F-848A3E838D1D}"/>
              </a:ext>
            </a:extLst>
          </p:cNvPr>
          <p:cNvSpPr>
            <a:spLocks noGrp="1"/>
          </p:cNvSpPr>
          <p:nvPr>
            <p:ph sz="quarter" idx="17"/>
          </p:nvPr>
        </p:nvSpPr>
        <p:spPr>
          <a:xfrm>
            <a:off x="4495046" y="1737360"/>
            <a:ext cx="3198734" cy="4206240"/>
          </a:xfrm>
          <a:prstGeom prst="rect">
            <a:avLst/>
          </a:prstGeom>
        </p:spPr>
        <p:txBody>
          <a:bodyPr/>
          <a:lstStyle>
            <a:lvl1pPr marL="173038" indent="-173038">
              <a:lnSpc>
                <a:spcPct val="100000"/>
              </a:lnSpc>
              <a:spcAft>
                <a:spcPts val="600"/>
              </a:spcAft>
              <a:tabLst/>
              <a:defRPr sz="1600"/>
            </a:lvl1pPr>
            <a:lvl2pPr marL="400050" indent="-227013">
              <a:lnSpc>
                <a:spcPct val="100000"/>
              </a:lnSpc>
              <a:tabLst/>
              <a:defRPr sz="1400"/>
            </a:lvl2pPr>
            <a:lvl3pPr marL="573088" indent="-173038">
              <a:lnSpc>
                <a:spcPct val="100000"/>
              </a:lnSpc>
              <a:tabLst/>
              <a:defRPr sz="14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9" name="Text Placeholder 6">
            <a:extLst>
              <a:ext uri="{FF2B5EF4-FFF2-40B4-BE49-F238E27FC236}">
                <a16:creationId xmlns:a16="http://schemas.microsoft.com/office/drawing/2014/main" xmlns="" id="{1FA4D67E-005D-A94F-9519-38FF02A14BB3}"/>
              </a:ext>
            </a:extLst>
          </p:cNvPr>
          <p:cNvSpPr>
            <a:spLocks noGrp="1"/>
          </p:cNvSpPr>
          <p:nvPr>
            <p:ph type="body" sz="quarter" idx="18"/>
          </p:nvPr>
        </p:nvSpPr>
        <p:spPr>
          <a:xfrm>
            <a:off x="8258151" y="1188720"/>
            <a:ext cx="3198734" cy="498022"/>
          </a:xfrm>
          <a:prstGeom prst="rect">
            <a:avLst/>
          </a:prstGeom>
        </p:spPr>
        <p:txBody>
          <a:bodyPr anchor="b" anchorCtr="0"/>
          <a:lstStyle>
            <a:lvl1pPr marL="0" indent="0" algn="l">
              <a:lnSpc>
                <a:spcPct val="90000"/>
              </a:lnSpc>
              <a:buNone/>
              <a:defRPr sz="1799" b="1">
                <a:solidFill>
                  <a:schemeClr val="tx2"/>
                </a:solidFill>
              </a:defRPr>
            </a:lvl1pPr>
            <a:lvl2pPr marL="203098" indent="0">
              <a:lnSpc>
                <a:spcPct val="90000"/>
              </a:lnSpc>
              <a:buNone/>
              <a:defRPr b="1">
                <a:solidFill>
                  <a:schemeClr val="accent2">
                    <a:lumMod val="50000"/>
                  </a:schemeClr>
                </a:solidFill>
              </a:defRPr>
            </a:lvl2pPr>
          </a:lstStyle>
          <a:p>
            <a:pPr lvl="0"/>
            <a:r>
              <a:rPr lang="en-US"/>
              <a:t>Click to edit Master text styles</a:t>
            </a:r>
          </a:p>
        </p:txBody>
      </p:sp>
      <p:sp>
        <p:nvSpPr>
          <p:cNvPr id="3" name="Title 2">
            <a:extLst>
              <a:ext uri="{FF2B5EF4-FFF2-40B4-BE49-F238E27FC236}">
                <a16:creationId xmlns:a16="http://schemas.microsoft.com/office/drawing/2014/main" xmlns="" id="{87888985-5E39-FB44-B695-27284228D6EC}"/>
              </a:ext>
            </a:extLst>
          </p:cNvPr>
          <p:cNvSpPr>
            <a:spLocks noGrp="1"/>
          </p:cNvSpPr>
          <p:nvPr>
            <p:ph type="title"/>
          </p:nvPr>
        </p:nvSpPr>
        <p:spPr/>
        <p:txBody>
          <a:bodyPr/>
          <a:lstStyle/>
          <a:p>
            <a:r>
              <a:rPr lang="en-US"/>
              <a:t>Click to edit Master title style</a:t>
            </a:r>
          </a:p>
        </p:txBody>
      </p:sp>
      <p:sp>
        <p:nvSpPr>
          <p:cNvPr id="11" name="Content Placeholder 8">
            <a:extLst>
              <a:ext uri="{FF2B5EF4-FFF2-40B4-BE49-F238E27FC236}">
                <a16:creationId xmlns:a16="http://schemas.microsoft.com/office/drawing/2014/main" xmlns="" id="{A3D35CC8-1759-5345-8CBC-374F9FC34ADA}"/>
              </a:ext>
            </a:extLst>
          </p:cNvPr>
          <p:cNvSpPr>
            <a:spLocks noGrp="1"/>
          </p:cNvSpPr>
          <p:nvPr>
            <p:ph sz="quarter" idx="19"/>
          </p:nvPr>
        </p:nvSpPr>
        <p:spPr>
          <a:xfrm>
            <a:off x="8258151" y="1737360"/>
            <a:ext cx="3198734" cy="4206240"/>
          </a:xfrm>
          <a:prstGeom prst="rect">
            <a:avLst/>
          </a:prstGeom>
        </p:spPr>
        <p:txBody>
          <a:bodyPr/>
          <a:lstStyle>
            <a:lvl1pPr marL="173038" indent="-173038">
              <a:lnSpc>
                <a:spcPct val="100000"/>
              </a:lnSpc>
              <a:spcAft>
                <a:spcPts val="600"/>
              </a:spcAft>
              <a:tabLst/>
              <a:defRPr sz="1600"/>
            </a:lvl1pPr>
            <a:lvl2pPr marL="400050" indent="-227013">
              <a:lnSpc>
                <a:spcPct val="100000"/>
              </a:lnSpc>
              <a:tabLst/>
              <a:defRPr sz="1400"/>
            </a:lvl2pPr>
            <a:lvl3pPr marL="573088" indent="-173038">
              <a:lnSpc>
                <a:spcPct val="100000"/>
              </a:lnSpc>
              <a:tabLst/>
              <a:defRPr sz="14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2" name="Content Placeholder 8">
            <a:extLst>
              <a:ext uri="{FF2B5EF4-FFF2-40B4-BE49-F238E27FC236}">
                <a16:creationId xmlns:a16="http://schemas.microsoft.com/office/drawing/2014/main" xmlns="" id="{6AAB3048-F4D5-7B46-81F8-D8B2C1E4A4EE}"/>
              </a:ext>
            </a:extLst>
          </p:cNvPr>
          <p:cNvSpPr>
            <a:spLocks noGrp="1"/>
          </p:cNvSpPr>
          <p:nvPr>
            <p:ph sz="quarter" idx="20"/>
          </p:nvPr>
        </p:nvSpPr>
        <p:spPr>
          <a:xfrm>
            <a:off x="732481" y="1737360"/>
            <a:ext cx="3198734" cy="4206240"/>
          </a:xfrm>
          <a:prstGeom prst="rect">
            <a:avLst/>
          </a:prstGeom>
        </p:spPr>
        <p:txBody>
          <a:bodyPr/>
          <a:lstStyle>
            <a:lvl1pPr marL="173038" indent="-173038">
              <a:lnSpc>
                <a:spcPct val="100000"/>
              </a:lnSpc>
              <a:spcAft>
                <a:spcPts val="600"/>
              </a:spcAft>
              <a:tabLst/>
              <a:defRPr sz="1600"/>
            </a:lvl1pPr>
            <a:lvl2pPr marL="400050" indent="-227013">
              <a:lnSpc>
                <a:spcPct val="100000"/>
              </a:lnSpc>
              <a:tabLst/>
              <a:defRPr sz="1400"/>
            </a:lvl2pPr>
            <a:lvl3pPr marL="573088" indent="-173038">
              <a:lnSpc>
                <a:spcPct val="100000"/>
              </a:lnSpc>
              <a:tabLst/>
              <a:defRPr sz="14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41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xmlns="" id="{A205E356-7B91-EE48-BAC6-DD501C1AF5EB}"/>
              </a:ext>
            </a:extLst>
          </p:cNvPr>
          <p:cNvSpPr>
            <a:spLocks noGrp="1"/>
          </p:cNvSpPr>
          <p:nvPr>
            <p:ph type="body" sz="quarter" idx="13"/>
          </p:nvPr>
        </p:nvSpPr>
        <p:spPr>
          <a:xfrm>
            <a:off x="502920" y="1614714"/>
            <a:ext cx="6124892" cy="4114800"/>
          </a:xfrm>
        </p:spPr>
        <p:txBody>
          <a:bodyPr/>
          <a:lstStyle>
            <a:lvl1pPr marL="166688" indent="-166688">
              <a:defRPr/>
            </a:lvl1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xmlns="" id="{F7D6BC6C-1795-FC44-B101-163113E2657E}"/>
              </a:ext>
            </a:extLst>
          </p:cNvPr>
          <p:cNvSpPr>
            <a:spLocks noGrp="1"/>
          </p:cNvSpPr>
          <p:nvPr>
            <p:ph type="pic" sz="quarter" idx="14"/>
          </p:nvPr>
        </p:nvSpPr>
        <p:spPr>
          <a:xfrm>
            <a:off x="7204335" y="1447800"/>
            <a:ext cx="4984490" cy="4448628"/>
          </a:xfrm>
          <a:prstGeom prst="round2DiagRect">
            <a:avLst>
              <a:gd name="adj1" fmla="val 7465"/>
              <a:gd name="adj2" fmla="val 0"/>
            </a:avLst>
          </a:prstGeom>
          <a:solidFill>
            <a:schemeClr val="tx1">
              <a:lumMod val="20000"/>
              <a:lumOff val="80000"/>
            </a:schemeClr>
          </a:solidFill>
        </p:spPr>
        <p:txBody>
          <a:bodyPr/>
          <a:lstStyle>
            <a:lvl1pPr marL="0" indent="0">
              <a:buNone/>
              <a:defRPr sz="1200"/>
            </a:lvl1pPr>
          </a:lstStyle>
          <a:p>
            <a:r>
              <a:rPr lang="en-US"/>
              <a:t>Click icon to add picture</a:t>
            </a:r>
            <a:endParaRPr lang="en-US" dirty="0"/>
          </a:p>
        </p:txBody>
      </p:sp>
      <p:sp>
        <p:nvSpPr>
          <p:cNvPr id="3" name="Title 2">
            <a:extLst>
              <a:ext uri="{FF2B5EF4-FFF2-40B4-BE49-F238E27FC236}">
                <a16:creationId xmlns:a16="http://schemas.microsoft.com/office/drawing/2014/main" xmlns="" id="{73553735-5AD6-594E-8012-76DB4ECC5144}"/>
              </a:ext>
            </a:extLst>
          </p:cNvPr>
          <p:cNvSpPr>
            <a:spLocks noGrp="1"/>
          </p:cNvSpPr>
          <p:nvPr>
            <p:ph type="title"/>
          </p:nvPr>
        </p:nvSpPr>
        <p:spPr>
          <a:xfrm>
            <a:off x="502920" y="182880"/>
            <a:ext cx="8791893" cy="731520"/>
          </a:xfrm>
        </p:spPr>
        <p:txBody>
          <a:bodyPr/>
          <a:lstStyle/>
          <a:p>
            <a:r>
              <a:rPr lang="en-US"/>
              <a:t>Click to edit Master title style</a:t>
            </a:r>
          </a:p>
        </p:txBody>
      </p:sp>
    </p:spTree>
    <p:extLst>
      <p:ext uri="{BB962C8B-B14F-4D97-AF65-F5344CB8AC3E}">
        <p14:creationId xmlns:p14="http://schemas.microsoft.com/office/powerpoint/2010/main" val="242156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xmlns="" id="{8851167E-1B82-3D42-BCA5-9B11615A28B0}"/>
              </a:ext>
            </a:extLst>
          </p:cNvPr>
          <p:cNvSpPr>
            <a:spLocks noGrp="1"/>
          </p:cNvSpPr>
          <p:nvPr>
            <p:ph type="pic" sz="quarter" idx="13"/>
          </p:nvPr>
        </p:nvSpPr>
        <p:spPr>
          <a:xfrm>
            <a:off x="0" y="1280160"/>
            <a:ext cx="3642139" cy="4846322"/>
          </a:xfrm>
          <a:prstGeom prst="round2DiagRect">
            <a:avLst>
              <a:gd name="adj1" fmla="val 9083"/>
              <a:gd name="adj2" fmla="val 0"/>
            </a:avLst>
          </a:prstGeom>
          <a:solidFill>
            <a:schemeClr val="tx1">
              <a:lumMod val="20000"/>
              <a:lumOff val="80000"/>
            </a:schemeClr>
          </a:solidFill>
        </p:spPr>
        <p:txBody>
          <a:bodyPr/>
          <a:lstStyle>
            <a:lvl1pPr marL="0" indent="0">
              <a:buNone/>
              <a:defRPr sz="1200">
                <a:solidFill>
                  <a:schemeClr val="tx1"/>
                </a:solidFill>
              </a:defRPr>
            </a:lvl1pPr>
          </a:lstStyle>
          <a:p>
            <a:r>
              <a:rPr lang="en-US"/>
              <a:t>Click icon to add picture</a:t>
            </a:r>
            <a:endParaRPr lang="en-US" dirty="0"/>
          </a:p>
        </p:txBody>
      </p:sp>
      <p:sp>
        <p:nvSpPr>
          <p:cNvPr id="10" name="Text Placeholder 9">
            <a:extLst>
              <a:ext uri="{FF2B5EF4-FFF2-40B4-BE49-F238E27FC236}">
                <a16:creationId xmlns:a16="http://schemas.microsoft.com/office/drawing/2014/main" xmlns="" id="{AFF304CB-FAC7-2F49-B455-08E1F4C78C7C}"/>
              </a:ext>
            </a:extLst>
          </p:cNvPr>
          <p:cNvSpPr>
            <a:spLocks noGrp="1"/>
          </p:cNvSpPr>
          <p:nvPr>
            <p:ph type="body" sz="quarter" idx="14"/>
          </p:nvPr>
        </p:nvSpPr>
        <p:spPr>
          <a:xfrm>
            <a:off x="4077226" y="1371600"/>
            <a:ext cx="7379953" cy="4648200"/>
          </a:xfrm>
        </p:spPr>
        <p:txBody>
          <a:bodyPr/>
          <a:lstStyle>
            <a:lvl1pPr marL="166688" indent="-166688">
              <a:defRPr sz="1600"/>
            </a:lvl1pPr>
            <a:lvl2pPr marL="517525" indent="-263525">
              <a:tabLst/>
              <a:defRPr sz="1600"/>
            </a:lvl2pPr>
            <a:lvl3pPr marL="746125" indent="-228600">
              <a:tabLst/>
              <a:defRPr sz="1400"/>
            </a:lvl3pPr>
            <a:lvl4pPr marL="973138" indent="-227013">
              <a:tabLst/>
              <a:defRPr sz="1200"/>
            </a:lvl4pPr>
            <a:lvl5pPr marL="1147763" indent="-174625">
              <a:tabLs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2">
            <a:extLst>
              <a:ext uri="{FF2B5EF4-FFF2-40B4-BE49-F238E27FC236}">
                <a16:creationId xmlns:a16="http://schemas.microsoft.com/office/drawing/2014/main" xmlns="" id="{3558E63F-71E4-40F3-B2A0-221CA3C7C908}"/>
              </a:ext>
            </a:extLst>
          </p:cNvPr>
          <p:cNvSpPr>
            <a:spLocks noGrp="1"/>
          </p:cNvSpPr>
          <p:nvPr>
            <p:ph type="title"/>
          </p:nvPr>
        </p:nvSpPr>
        <p:spPr>
          <a:xfrm>
            <a:off x="502920" y="182880"/>
            <a:ext cx="8791893"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75433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4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7B234F3-F463-0F42-86DD-A1C2BA1CA9E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xmlns="" id="{6E52723D-2D3B-B640-A05B-B042E4E3EC8B}"/>
              </a:ext>
            </a:extLst>
          </p:cNvPr>
          <p:cNvSpPr>
            <a:spLocks noGrp="1"/>
          </p:cNvSpPr>
          <p:nvPr>
            <p:ph type="body" sz="quarter" idx="12"/>
          </p:nvPr>
        </p:nvSpPr>
        <p:spPr>
          <a:xfrm>
            <a:off x="503238" y="1005840"/>
            <a:ext cx="5133973" cy="5029200"/>
          </a:xfrm>
        </p:spPr>
        <p:txBody>
          <a:bodyPr/>
          <a:lstStyle>
            <a:lvl1pPr marL="166688" indent="-166688">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xmlns="" id="{CA9AB7DB-321B-7D4E-8536-6ACABEB19E2F}"/>
              </a:ext>
            </a:extLst>
          </p:cNvPr>
          <p:cNvSpPr>
            <a:spLocks noGrp="1"/>
          </p:cNvSpPr>
          <p:nvPr>
            <p:ph sz="quarter" idx="13"/>
          </p:nvPr>
        </p:nvSpPr>
        <p:spPr>
          <a:xfrm>
            <a:off x="6323011" y="1005840"/>
            <a:ext cx="5251451" cy="5029200"/>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4226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C6C7C-9C62-0B4D-90B8-99D759EF288B}"/>
              </a:ext>
            </a:extLst>
          </p:cNvPr>
          <p:cNvSpPr>
            <a:spLocks noGrp="1"/>
          </p:cNvSpPr>
          <p:nvPr>
            <p:ph type="title"/>
          </p:nvPr>
        </p:nvSpPr>
        <p:spPr/>
        <p:txBody>
          <a:bodyPr/>
          <a:lstStyle/>
          <a:p>
            <a:r>
              <a:rPr lang="en-US"/>
              <a:t>Click to edit Master title style</a:t>
            </a:r>
          </a:p>
        </p:txBody>
      </p:sp>
      <p:sp>
        <p:nvSpPr>
          <p:cNvPr id="4" name="Picture Placeholder 4">
            <a:extLst>
              <a:ext uri="{FF2B5EF4-FFF2-40B4-BE49-F238E27FC236}">
                <a16:creationId xmlns:a16="http://schemas.microsoft.com/office/drawing/2014/main" xmlns="" id="{080C56EF-DC86-7244-B976-5CD1B383ECA7}"/>
              </a:ext>
            </a:extLst>
          </p:cNvPr>
          <p:cNvSpPr>
            <a:spLocks noGrp="1"/>
          </p:cNvSpPr>
          <p:nvPr>
            <p:ph type="pic" sz="quarter" idx="13"/>
          </p:nvPr>
        </p:nvSpPr>
        <p:spPr>
          <a:xfrm>
            <a:off x="3908481" y="1874520"/>
            <a:ext cx="3352800" cy="3108960"/>
          </a:xfrm>
          <a:prstGeom prst="round2DiagRect">
            <a:avLst>
              <a:gd name="adj1" fmla="val 6557"/>
              <a:gd name="adj2" fmla="val 0"/>
            </a:avLst>
          </a:prstGeom>
          <a:solidFill>
            <a:schemeClr val="tx1">
              <a:lumMod val="20000"/>
              <a:lumOff val="80000"/>
            </a:schemeClr>
          </a:solidFill>
        </p:spPr>
        <p:txBody>
          <a:bodyPr/>
          <a:lstStyle>
            <a:lvl1pPr marL="0" indent="0">
              <a:buNone/>
              <a:defRPr sz="14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xmlns="" id="{8CFF6CD2-5952-5249-ACCF-D9F69CAE1486}"/>
              </a:ext>
            </a:extLst>
          </p:cNvPr>
          <p:cNvSpPr>
            <a:spLocks noGrp="1"/>
          </p:cNvSpPr>
          <p:nvPr>
            <p:ph type="body" sz="quarter" idx="11"/>
          </p:nvPr>
        </p:nvSpPr>
        <p:spPr>
          <a:xfrm>
            <a:off x="505666" y="1676400"/>
            <a:ext cx="2924683" cy="609600"/>
          </a:xfrm>
          <a:prstGeom prst="rect">
            <a:avLst/>
          </a:prstGeom>
        </p:spPr>
        <p:txBody>
          <a:bodyPr anchor="b" anchorCtr="0"/>
          <a:lstStyle>
            <a:lvl1pPr marL="0" indent="0">
              <a:lnSpc>
                <a:spcPct val="100000"/>
              </a:lnSpc>
              <a:buNone/>
              <a:defRPr sz="1800" b="1">
                <a:solidFill>
                  <a:schemeClr val="tx2"/>
                </a:solidFill>
              </a:defRPr>
            </a:lvl1pPr>
            <a:lvl2pPr marL="203098" indent="0">
              <a:buNone/>
              <a:defRPr/>
            </a:lvl2pPr>
          </a:lstStyle>
          <a:p>
            <a:pPr lvl="0"/>
            <a:r>
              <a:rPr lang="en-US"/>
              <a:t>Click to edit Master text styles</a:t>
            </a:r>
          </a:p>
        </p:txBody>
      </p:sp>
      <p:sp>
        <p:nvSpPr>
          <p:cNvPr id="8" name="Text Placeholder 6">
            <a:extLst>
              <a:ext uri="{FF2B5EF4-FFF2-40B4-BE49-F238E27FC236}">
                <a16:creationId xmlns:a16="http://schemas.microsoft.com/office/drawing/2014/main" xmlns="" id="{240C9512-2319-FE4C-812D-D97722F812E8}"/>
              </a:ext>
            </a:extLst>
          </p:cNvPr>
          <p:cNvSpPr>
            <a:spLocks noGrp="1"/>
          </p:cNvSpPr>
          <p:nvPr>
            <p:ph type="body" sz="quarter" idx="15"/>
          </p:nvPr>
        </p:nvSpPr>
        <p:spPr>
          <a:xfrm>
            <a:off x="505666" y="2427676"/>
            <a:ext cx="2924683" cy="2555804"/>
          </a:xfrm>
          <a:prstGeom prst="rect">
            <a:avLst/>
          </a:prstGeom>
        </p:spPr>
        <p:txBody>
          <a:bodyPr/>
          <a:lstStyle>
            <a:lvl1pPr marL="0" indent="0">
              <a:lnSpc>
                <a:spcPct val="100000"/>
              </a:lnSpc>
              <a:buNone/>
              <a:defRPr sz="1600">
                <a:solidFill>
                  <a:schemeClr val="tx1"/>
                </a:solidFill>
              </a:defRPr>
            </a:lvl1pPr>
            <a:lvl2pPr marL="203098" indent="0">
              <a:buNone/>
              <a:defRPr/>
            </a:lvl2pPr>
          </a:lstStyle>
          <a:p>
            <a:pPr lvl="0"/>
            <a:r>
              <a:rPr lang="en-US"/>
              <a:t>Click to edit Master text styles</a:t>
            </a:r>
          </a:p>
        </p:txBody>
      </p:sp>
      <p:sp>
        <p:nvSpPr>
          <p:cNvPr id="9" name="Picture Placeholder 4">
            <a:extLst>
              <a:ext uri="{FF2B5EF4-FFF2-40B4-BE49-F238E27FC236}">
                <a16:creationId xmlns:a16="http://schemas.microsoft.com/office/drawing/2014/main" xmlns="" id="{D81341EA-7BE9-364A-A61F-B0CF6DB8615C}"/>
              </a:ext>
            </a:extLst>
          </p:cNvPr>
          <p:cNvSpPr>
            <a:spLocks noGrp="1"/>
          </p:cNvSpPr>
          <p:nvPr>
            <p:ph type="pic" sz="quarter" idx="16"/>
          </p:nvPr>
        </p:nvSpPr>
        <p:spPr>
          <a:xfrm>
            <a:off x="7766106" y="1874520"/>
            <a:ext cx="3352800" cy="3108960"/>
          </a:xfrm>
          <a:prstGeom prst="round2DiagRect">
            <a:avLst>
              <a:gd name="adj1" fmla="val 6557"/>
              <a:gd name="adj2" fmla="val 0"/>
            </a:avLst>
          </a:prstGeom>
          <a:solidFill>
            <a:schemeClr val="tx1">
              <a:lumMod val="20000"/>
              <a:lumOff val="80000"/>
            </a:schemeClr>
          </a:solidFill>
        </p:spPr>
        <p:txBody>
          <a:bodyPr/>
          <a:lstStyle>
            <a:lvl1pPr marL="0" indent="0">
              <a:buNone/>
              <a:defRPr sz="1400"/>
            </a:lvl1pPr>
          </a:lstStyle>
          <a:p>
            <a:r>
              <a:rPr lang="en-US"/>
              <a:t>Click icon to add picture</a:t>
            </a:r>
            <a:endParaRPr lang="en-US" dirty="0"/>
          </a:p>
        </p:txBody>
      </p:sp>
    </p:spTree>
    <p:extLst>
      <p:ext uri="{BB962C8B-B14F-4D97-AF65-F5344CB8AC3E}">
        <p14:creationId xmlns:p14="http://schemas.microsoft.com/office/powerpoint/2010/main" val="27430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Shape_Orange">
    <p:bg>
      <p:bgRef idx="1001">
        <a:schemeClr val="bg2"/>
      </p:bgRef>
    </p:bg>
    <p:spTree>
      <p:nvGrpSpPr>
        <p:cNvPr id="1" name=""/>
        <p:cNvGrpSpPr/>
        <p:nvPr/>
      </p:nvGrpSpPr>
      <p:grpSpPr>
        <a:xfrm>
          <a:off x="0" y="0"/>
          <a:ext cx="0" cy="0"/>
          <a:chOff x="0" y="0"/>
          <a:chExt cx="0" cy="0"/>
        </a:xfrm>
      </p:grpSpPr>
      <p:sp>
        <p:nvSpPr>
          <p:cNvPr id="11" name="Free Form 5">
            <a:extLst>
              <a:ext uri="{FF2B5EF4-FFF2-40B4-BE49-F238E27FC236}">
                <a16:creationId xmlns:a16="http://schemas.microsoft.com/office/drawing/2014/main" xmlns="" id="{376A27EA-AEF7-0C4D-A49E-6F2620BF1BC8}"/>
              </a:ext>
            </a:extLst>
          </p:cNvPr>
          <p:cNvSpPr/>
          <p:nvPr userDrawn="1"/>
        </p:nvSpPr>
        <p:spPr>
          <a:xfrm>
            <a:off x="7906717" y="931528"/>
            <a:ext cx="10401518" cy="9284588"/>
          </a:xfrm>
          <a:custGeom>
            <a:avLst/>
            <a:gdLst>
              <a:gd name="connsiteX0" fmla="*/ 3072898 w 3072898"/>
              <a:gd name="connsiteY0" fmla="*/ 4056596 h 4245822"/>
              <a:gd name="connsiteX1" fmla="*/ 3072898 w 3072898"/>
              <a:gd name="connsiteY1" fmla="*/ 1735992 h 4245822"/>
              <a:gd name="connsiteX2" fmla="*/ 2963663 w 3072898"/>
              <a:gd name="connsiteY2" fmla="*/ 1547096 h 4245822"/>
              <a:gd name="connsiteX3" fmla="*/ 326573 w 3072898"/>
              <a:gd name="connsiteY3" fmla="*/ 29359 h 4245822"/>
              <a:gd name="connsiteX4" fmla="*/ 0 w 3072898"/>
              <a:gd name="connsiteY4" fmla="*/ 218255 h 4245822"/>
              <a:gd name="connsiteX5" fmla="*/ 0 w 3072898"/>
              <a:gd name="connsiteY5" fmla="*/ 2549694 h 4245822"/>
              <a:gd name="connsiteX6" fmla="*/ 109755 w 3072898"/>
              <a:gd name="connsiteY6" fmla="*/ 2738807 h 4245822"/>
              <a:gd name="connsiteX7" fmla="*/ 2746871 w 3072898"/>
              <a:gd name="connsiteY7" fmla="*/ 4245822 h 4245822"/>
              <a:gd name="connsiteX8" fmla="*/ 3072898 w 3072898"/>
              <a:gd name="connsiteY8" fmla="*/ 4056596 h 4245822"/>
              <a:gd name="connsiteX0" fmla="*/ 3072898 w 3072898"/>
              <a:gd name="connsiteY0" fmla="*/ 4056596 h 4070005"/>
              <a:gd name="connsiteX1" fmla="*/ 3072898 w 3072898"/>
              <a:gd name="connsiteY1" fmla="*/ 1735992 h 4070005"/>
              <a:gd name="connsiteX2" fmla="*/ 2963663 w 3072898"/>
              <a:gd name="connsiteY2" fmla="*/ 1547096 h 4070005"/>
              <a:gd name="connsiteX3" fmla="*/ 326573 w 3072898"/>
              <a:gd name="connsiteY3" fmla="*/ 29359 h 4070005"/>
              <a:gd name="connsiteX4" fmla="*/ 0 w 3072898"/>
              <a:gd name="connsiteY4" fmla="*/ 218255 h 4070005"/>
              <a:gd name="connsiteX5" fmla="*/ 0 w 3072898"/>
              <a:gd name="connsiteY5" fmla="*/ 2549694 h 4070005"/>
              <a:gd name="connsiteX6" fmla="*/ 109755 w 3072898"/>
              <a:gd name="connsiteY6" fmla="*/ 2738807 h 4070005"/>
              <a:gd name="connsiteX7" fmla="*/ 1930472 w 3072898"/>
              <a:gd name="connsiteY7" fmla="*/ 2818264 h 4070005"/>
              <a:gd name="connsiteX8" fmla="*/ 3072898 w 3072898"/>
              <a:gd name="connsiteY8" fmla="*/ 4056596 h 4070005"/>
              <a:gd name="connsiteX0" fmla="*/ 3077459 w 3077459"/>
              <a:gd name="connsiteY0" fmla="*/ 2802352 h 2870283"/>
              <a:gd name="connsiteX1" fmla="*/ 3072898 w 3077459"/>
              <a:gd name="connsiteY1" fmla="*/ 1735992 h 2870283"/>
              <a:gd name="connsiteX2" fmla="*/ 2963663 w 3077459"/>
              <a:gd name="connsiteY2" fmla="*/ 1547096 h 2870283"/>
              <a:gd name="connsiteX3" fmla="*/ 326573 w 3077459"/>
              <a:gd name="connsiteY3" fmla="*/ 29359 h 2870283"/>
              <a:gd name="connsiteX4" fmla="*/ 0 w 3077459"/>
              <a:gd name="connsiteY4" fmla="*/ 218255 h 2870283"/>
              <a:gd name="connsiteX5" fmla="*/ 0 w 3077459"/>
              <a:gd name="connsiteY5" fmla="*/ 2549694 h 2870283"/>
              <a:gd name="connsiteX6" fmla="*/ 109755 w 3077459"/>
              <a:gd name="connsiteY6" fmla="*/ 2738807 h 2870283"/>
              <a:gd name="connsiteX7" fmla="*/ 1930472 w 3077459"/>
              <a:gd name="connsiteY7" fmla="*/ 2818264 h 2870283"/>
              <a:gd name="connsiteX8" fmla="*/ 3077459 w 3077459"/>
              <a:gd name="connsiteY8" fmla="*/ 2802352 h 2870283"/>
              <a:gd name="connsiteX0" fmla="*/ 3077459 w 3077517"/>
              <a:gd name="connsiteY0" fmla="*/ 2802352 h 2818264"/>
              <a:gd name="connsiteX1" fmla="*/ 3072898 w 3077517"/>
              <a:gd name="connsiteY1" fmla="*/ 1735992 h 2818264"/>
              <a:gd name="connsiteX2" fmla="*/ 2963663 w 3077517"/>
              <a:gd name="connsiteY2" fmla="*/ 1547096 h 2818264"/>
              <a:gd name="connsiteX3" fmla="*/ 326573 w 3077517"/>
              <a:gd name="connsiteY3" fmla="*/ 29359 h 2818264"/>
              <a:gd name="connsiteX4" fmla="*/ 0 w 3077517"/>
              <a:gd name="connsiteY4" fmla="*/ 218255 h 2818264"/>
              <a:gd name="connsiteX5" fmla="*/ 0 w 3077517"/>
              <a:gd name="connsiteY5" fmla="*/ 2549694 h 2818264"/>
              <a:gd name="connsiteX6" fmla="*/ 109755 w 3077517"/>
              <a:gd name="connsiteY6" fmla="*/ 2738807 h 2818264"/>
              <a:gd name="connsiteX7" fmla="*/ 1930472 w 3077517"/>
              <a:gd name="connsiteY7" fmla="*/ 2818264 h 2818264"/>
              <a:gd name="connsiteX8" fmla="*/ 3077459 w 3077517"/>
              <a:gd name="connsiteY8" fmla="*/ 2802352 h 2818264"/>
              <a:gd name="connsiteX0" fmla="*/ 3077459 w 3082843"/>
              <a:gd name="connsiteY0" fmla="*/ 2802352 h 2920865"/>
              <a:gd name="connsiteX1" fmla="*/ 3072898 w 3082843"/>
              <a:gd name="connsiteY1" fmla="*/ 1735992 h 2920865"/>
              <a:gd name="connsiteX2" fmla="*/ 2963663 w 3082843"/>
              <a:gd name="connsiteY2" fmla="*/ 1547096 h 2920865"/>
              <a:gd name="connsiteX3" fmla="*/ 326573 w 3082843"/>
              <a:gd name="connsiteY3" fmla="*/ 29359 h 2920865"/>
              <a:gd name="connsiteX4" fmla="*/ 0 w 3082843"/>
              <a:gd name="connsiteY4" fmla="*/ 218255 h 2920865"/>
              <a:gd name="connsiteX5" fmla="*/ 0 w 3082843"/>
              <a:gd name="connsiteY5" fmla="*/ 2549694 h 2920865"/>
              <a:gd name="connsiteX6" fmla="*/ 109755 w 3082843"/>
              <a:gd name="connsiteY6" fmla="*/ 2738807 h 2920865"/>
              <a:gd name="connsiteX7" fmla="*/ 1930472 w 3082843"/>
              <a:gd name="connsiteY7" fmla="*/ 2818264 h 2920865"/>
              <a:gd name="connsiteX8" fmla="*/ 3077459 w 3082843"/>
              <a:gd name="connsiteY8" fmla="*/ 2802352 h 2920865"/>
              <a:gd name="connsiteX0" fmla="*/ 3077459 w 3077459"/>
              <a:gd name="connsiteY0" fmla="*/ 2802352 h 2802352"/>
              <a:gd name="connsiteX1" fmla="*/ 3072898 w 3077459"/>
              <a:gd name="connsiteY1" fmla="*/ 1735992 h 2802352"/>
              <a:gd name="connsiteX2" fmla="*/ 2963663 w 3077459"/>
              <a:gd name="connsiteY2" fmla="*/ 1547096 h 2802352"/>
              <a:gd name="connsiteX3" fmla="*/ 326573 w 3077459"/>
              <a:gd name="connsiteY3" fmla="*/ 29359 h 2802352"/>
              <a:gd name="connsiteX4" fmla="*/ 0 w 3077459"/>
              <a:gd name="connsiteY4" fmla="*/ 218255 h 2802352"/>
              <a:gd name="connsiteX5" fmla="*/ 0 w 3077459"/>
              <a:gd name="connsiteY5" fmla="*/ 2549694 h 2802352"/>
              <a:gd name="connsiteX6" fmla="*/ 109755 w 3077459"/>
              <a:gd name="connsiteY6" fmla="*/ 2738807 h 2802352"/>
              <a:gd name="connsiteX7" fmla="*/ 3077459 w 3077459"/>
              <a:gd name="connsiteY7" fmla="*/ 2802352 h 2802352"/>
              <a:gd name="connsiteX0" fmla="*/ 3072898 w 3073049"/>
              <a:gd name="connsiteY0" fmla="*/ 2743061 h 2743061"/>
              <a:gd name="connsiteX1" fmla="*/ 3072898 w 3073049"/>
              <a:gd name="connsiteY1" fmla="*/ 1735992 h 2743061"/>
              <a:gd name="connsiteX2" fmla="*/ 2963663 w 3073049"/>
              <a:gd name="connsiteY2" fmla="*/ 1547096 h 2743061"/>
              <a:gd name="connsiteX3" fmla="*/ 326573 w 3073049"/>
              <a:gd name="connsiteY3" fmla="*/ 29359 h 2743061"/>
              <a:gd name="connsiteX4" fmla="*/ 0 w 3073049"/>
              <a:gd name="connsiteY4" fmla="*/ 218255 h 2743061"/>
              <a:gd name="connsiteX5" fmla="*/ 0 w 3073049"/>
              <a:gd name="connsiteY5" fmla="*/ 2549694 h 2743061"/>
              <a:gd name="connsiteX6" fmla="*/ 109755 w 3073049"/>
              <a:gd name="connsiteY6" fmla="*/ 2738807 h 2743061"/>
              <a:gd name="connsiteX7" fmla="*/ 3072898 w 3073049"/>
              <a:gd name="connsiteY7" fmla="*/ 2743061 h 274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3049" h="2743061">
                <a:moveTo>
                  <a:pt x="3072898" y="2743061"/>
                </a:moveTo>
                <a:cubicBezTo>
                  <a:pt x="3063776" y="2712548"/>
                  <a:pt x="3074418" y="2091445"/>
                  <a:pt x="3072898" y="1735992"/>
                </a:cubicBezTo>
                <a:cubicBezTo>
                  <a:pt x="3072898" y="1657957"/>
                  <a:pt x="3031308" y="1585955"/>
                  <a:pt x="2963663" y="1547096"/>
                </a:cubicBezTo>
                <a:lnTo>
                  <a:pt x="326573" y="29359"/>
                </a:lnTo>
                <a:cubicBezTo>
                  <a:pt x="181223" y="-54253"/>
                  <a:pt x="0" y="50700"/>
                  <a:pt x="0" y="218255"/>
                </a:cubicBezTo>
                <a:lnTo>
                  <a:pt x="0" y="2549694"/>
                </a:lnTo>
                <a:cubicBezTo>
                  <a:pt x="0" y="2627832"/>
                  <a:pt x="41895" y="2700062"/>
                  <a:pt x="109755" y="2738807"/>
                </a:cubicBezTo>
                <a:lnTo>
                  <a:pt x="3072898" y="2743061"/>
                </a:lnTo>
                <a:close/>
              </a:path>
            </a:pathLst>
          </a:custGeom>
          <a:solidFill>
            <a:schemeClr val="tx1"/>
          </a:solidFill>
          <a:ln w="12700" cap="flat" cmpd="sng">
            <a:noFill/>
            <a:prstDash val="solid"/>
            <a:miter lim="800000"/>
          </a:ln>
        </p:spPr>
        <p:txBody>
          <a:bodyPr wrap="square" anchor="ctr">
            <a:spAutoFit/>
          </a:bodyPr>
          <a:lstStyle/>
          <a:p>
            <a:pPr algn="ctr"/>
            <a:endParaRPr lang="en-US" dirty="0"/>
          </a:p>
        </p:txBody>
      </p:sp>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xmlns="" id="{0D189E04-893A-D143-8E39-B40BAC4D2F1B}"/>
              </a:ext>
            </a:extLst>
          </p:cNvPr>
          <p:cNvSpPr>
            <a:spLocks noGrp="1"/>
          </p:cNvSpPr>
          <p:nvPr>
            <p:ph type="title" hasCustomPrompt="1"/>
          </p:nvPr>
        </p:nvSpPr>
        <p:spPr>
          <a:xfrm>
            <a:off x="531812" y="3099995"/>
            <a:ext cx="7383279" cy="731520"/>
          </a:xfrm>
        </p:spPr>
        <p:txBody>
          <a:bodyPr/>
          <a:lstStyle>
            <a:lvl1pPr algn="r">
              <a:defRPr sz="4000" spc="0">
                <a:solidFill>
                  <a:schemeClr val="tx1"/>
                </a:solidFill>
                <a:latin typeface="+mj-lt"/>
              </a:defRPr>
            </a:lvl1pPr>
          </a:lstStyle>
          <a:p>
            <a:r>
              <a:rPr lang="en-US" dirty="0"/>
              <a:t>Headline</a:t>
            </a:r>
          </a:p>
        </p:txBody>
      </p:sp>
      <p:sp>
        <p:nvSpPr>
          <p:cNvPr id="13" name="Text Placeholder 12">
            <a:extLst>
              <a:ext uri="{FF2B5EF4-FFF2-40B4-BE49-F238E27FC236}">
                <a16:creationId xmlns:a16="http://schemas.microsoft.com/office/drawing/2014/main" xmlns="" id="{EE53262F-E59F-684E-A38E-6796148BB2CA}"/>
              </a:ext>
            </a:extLst>
          </p:cNvPr>
          <p:cNvSpPr>
            <a:spLocks noGrp="1"/>
          </p:cNvSpPr>
          <p:nvPr>
            <p:ph type="body" sz="quarter" idx="10" hasCustomPrompt="1"/>
          </p:nvPr>
        </p:nvSpPr>
        <p:spPr>
          <a:xfrm>
            <a:off x="7910156" y="3099995"/>
            <a:ext cx="4021679" cy="731838"/>
          </a:xfrm>
        </p:spPr>
        <p:txBody>
          <a:bodyPr/>
          <a:lstStyle>
            <a:lvl1pPr marL="0" indent="0" algn="l" defTabSz="1218895" rtl="0" eaLnBrk="1" latinLnBrk="0" hangingPunct="1">
              <a:lnSpc>
                <a:spcPct val="90000"/>
              </a:lnSpc>
              <a:spcBef>
                <a:spcPct val="0"/>
              </a:spcBef>
              <a:buNone/>
              <a:defRPr lang="en-US" sz="4000" b="1" kern="1200" spc="0" dirty="0" smtClean="0">
                <a:solidFill>
                  <a:schemeClr val="bg1"/>
                </a:solidFill>
                <a:latin typeface="+mj-lt"/>
                <a:ea typeface="+mj-ea"/>
                <a:cs typeface="Arial" pitchFamily="34" charset="0"/>
              </a:defRPr>
            </a:lvl1pPr>
            <a:lvl2pPr marL="253048" indent="0">
              <a:buNone/>
              <a:defRPr/>
            </a:lvl2pPr>
          </a:lstStyle>
          <a:p>
            <a:pPr lvl="0"/>
            <a:r>
              <a:rPr lang="en-US" dirty="0"/>
              <a:t>Headline</a:t>
            </a:r>
          </a:p>
        </p:txBody>
      </p:sp>
      <p:pic>
        <p:nvPicPr>
          <p:cNvPr id="12" name="Picture 11">
            <a:extLst>
              <a:ext uri="{FF2B5EF4-FFF2-40B4-BE49-F238E27FC236}">
                <a16:creationId xmlns:a16="http://schemas.microsoft.com/office/drawing/2014/main" xmlns="" id="{EF2D0215-FEBB-284E-A62F-A828A52679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3" y="6326125"/>
            <a:ext cx="2078182" cy="457200"/>
          </a:xfrm>
          <a:prstGeom prst="rect">
            <a:avLst/>
          </a:prstGeom>
        </p:spPr>
      </p:pic>
      <p:sp>
        <p:nvSpPr>
          <p:cNvPr id="21" name="TextBox 20">
            <a:extLst>
              <a:ext uri="{FF2B5EF4-FFF2-40B4-BE49-F238E27FC236}">
                <a16:creationId xmlns:a16="http://schemas.microsoft.com/office/drawing/2014/main" xmlns="" id="{741B9541-81BE-E246-B1B6-7CBD84E1DC10}"/>
              </a:ext>
            </a:extLst>
          </p:cNvPr>
          <p:cNvSpPr txBox="1"/>
          <p:nvPr userDrawn="1"/>
        </p:nvSpPr>
        <p:spPr>
          <a:xfrm>
            <a:off x="8532812" y="6705600"/>
            <a:ext cx="2897188" cy="163330"/>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
        <p:nvSpPr>
          <p:cNvPr id="20" name="TextBox 19">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bg1"/>
                </a:solidFill>
              </a:rPr>
              <a:pPr algn="r"/>
              <a:t>‹#›</a:t>
            </a:fld>
            <a:endParaRPr lang="en-US" sz="800" dirty="0">
              <a:solidFill>
                <a:schemeClr val="bg1"/>
              </a:solidFill>
            </a:endParaRPr>
          </a:p>
        </p:txBody>
      </p:sp>
      <p:sp>
        <p:nvSpPr>
          <p:cNvPr id="22" name="Rectangle 21">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51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Shape_Gray">
    <p:bg>
      <p:bgPr>
        <a:solidFill>
          <a:schemeClr val="tx1"/>
        </a:solidFill>
        <a:effectLst/>
      </p:bgPr>
    </p:bg>
    <p:spTree>
      <p:nvGrpSpPr>
        <p:cNvPr id="1" name=""/>
        <p:cNvGrpSpPr/>
        <p:nvPr/>
      </p:nvGrpSpPr>
      <p:grpSpPr>
        <a:xfrm>
          <a:off x="0" y="0"/>
          <a:ext cx="0" cy="0"/>
          <a:chOff x="0" y="0"/>
          <a:chExt cx="0" cy="0"/>
        </a:xfrm>
      </p:grpSpPr>
      <p:sp>
        <p:nvSpPr>
          <p:cNvPr id="11" name="Free Form 5">
            <a:extLst>
              <a:ext uri="{FF2B5EF4-FFF2-40B4-BE49-F238E27FC236}">
                <a16:creationId xmlns:a16="http://schemas.microsoft.com/office/drawing/2014/main" xmlns="" id="{376A27EA-AEF7-0C4D-A49E-6F2620BF1BC8}"/>
              </a:ext>
            </a:extLst>
          </p:cNvPr>
          <p:cNvSpPr/>
          <p:nvPr userDrawn="1"/>
        </p:nvSpPr>
        <p:spPr>
          <a:xfrm>
            <a:off x="7906717" y="931528"/>
            <a:ext cx="10401518" cy="9284588"/>
          </a:xfrm>
          <a:custGeom>
            <a:avLst/>
            <a:gdLst>
              <a:gd name="connsiteX0" fmla="*/ 3072898 w 3072898"/>
              <a:gd name="connsiteY0" fmla="*/ 4056596 h 4245822"/>
              <a:gd name="connsiteX1" fmla="*/ 3072898 w 3072898"/>
              <a:gd name="connsiteY1" fmla="*/ 1735992 h 4245822"/>
              <a:gd name="connsiteX2" fmla="*/ 2963663 w 3072898"/>
              <a:gd name="connsiteY2" fmla="*/ 1547096 h 4245822"/>
              <a:gd name="connsiteX3" fmla="*/ 326573 w 3072898"/>
              <a:gd name="connsiteY3" fmla="*/ 29359 h 4245822"/>
              <a:gd name="connsiteX4" fmla="*/ 0 w 3072898"/>
              <a:gd name="connsiteY4" fmla="*/ 218255 h 4245822"/>
              <a:gd name="connsiteX5" fmla="*/ 0 w 3072898"/>
              <a:gd name="connsiteY5" fmla="*/ 2549694 h 4245822"/>
              <a:gd name="connsiteX6" fmla="*/ 109755 w 3072898"/>
              <a:gd name="connsiteY6" fmla="*/ 2738807 h 4245822"/>
              <a:gd name="connsiteX7" fmla="*/ 2746871 w 3072898"/>
              <a:gd name="connsiteY7" fmla="*/ 4245822 h 4245822"/>
              <a:gd name="connsiteX8" fmla="*/ 3072898 w 3072898"/>
              <a:gd name="connsiteY8" fmla="*/ 4056596 h 4245822"/>
              <a:gd name="connsiteX0" fmla="*/ 3072898 w 3072898"/>
              <a:gd name="connsiteY0" fmla="*/ 4056596 h 4070005"/>
              <a:gd name="connsiteX1" fmla="*/ 3072898 w 3072898"/>
              <a:gd name="connsiteY1" fmla="*/ 1735992 h 4070005"/>
              <a:gd name="connsiteX2" fmla="*/ 2963663 w 3072898"/>
              <a:gd name="connsiteY2" fmla="*/ 1547096 h 4070005"/>
              <a:gd name="connsiteX3" fmla="*/ 326573 w 3072898"/>
              <a:gd name="connsiteY3" fmla="*/ 29359 h 4070005"/>
              <a:gd name="connsiteX4" fmla="*/ 0 w 3072898"/>
              <a:gd name="connsiteY4" fmla="*/ 218255 h 4070005"/>
              <a:gd name="connsiteX5" fmla="*/ 0 w 3072898"/>
              <a:gd name="connsiteY5" fmla="*/ 2549694 h 4070005"/>
              <a:gd name="connsiteX6" fmla="*/ 109755 w 3072898"/>
              <a:gd name="connsiteY6" fmla="*/ 2738807 h 4070005"/>
              <a:gd name="connsiteX7" fmla="*/ 1930472 w 3072898"/>
              <a:gd name="connsiteY7" fmla="*/ 2818264 h 4070005"/>
              <a:gd name="connsiteX8" fmla="*/ 3072898 w 3072898"/>
              <a:gd name="connsiteY8" fmla="*/ 4056596 h 4070005"/>
              <a:gd name="connsiteX0" fmla="*/ 3077459 w 3077459"/>
              <a:gd name="connsiteY0" fmla="*/ 2802352 h 2870283"/>
              <a:gd name="connsiteX1" fmla="*/ 3072898 w 3077459"/>
              <a:gd name="connsiteY1" fmla="*/ 1735992 h 2870283"/>
              <a:gd name="connsiteX2" fmla="*/ 2963663 w 3077459"/>
              <a:gd name="connsiteY2" fmla="*/ 1547096 h 2870283"/>
              <a:gd name="connsiteX3" fmla="*/ 326573 w 3077459"/>
              <a:gd name="connsiteY3" fmla="*/ 29359 h 2870283"/>
              <a:gd name="connsiteX4" fmla="*/ 0 w 3077459"/>
              <a:gd name="connsiteY4" fmla="*/ 218255 h 2870283"/>
              <a:gd name="connsiteX5" fmla="*/ 0 w 3077459"/>
              <a:gd name="connsiteY5" fmla="*/ 2549694 h 2870283"/>
              <a:gd name="connsiteX6" fmla="*/ 109755 w 3077459"/>
              <a:gd name="connsiteY6" fmla="*/ 2738807 h 2870283"/>
              <a:gd name="connsiteX7" fmla="*/ 1930472 w 3077459"/>
              <a:gd name="connsiteY7" fmla="*/ 2818264 h 2870283"/>
              <a:gd name="connsiteX8" fmla="*/ 3077459 w 3077459"/>
              <a:gd name="connsiteY8" fmla="*/ 2802352 h 2870283"/>
              <a:gd name="connsiteX0" fmla="*/ 3077459 w 3077517"/>
              <a:gd name="connsiteY0" fmla="*/ 2802352 h 2818264"/>
              <a:gd name="connsiteX1" fmla="*/ 3072898 w 3077517"/>
              <a:gd name="connsiteY1" fmla="*/ 1735992 h 2818264"/>
              <a:gd name="connsiteX2" fmla="*/ 2963663 w 3077517"/>
              <a:gd name="connsiteY2" fmla="*/ 1547096 h 2818264"/>
              <a:gd name="connsiteX3" fmla="*/ 326573 w 3077517"/>
              <a:gd name="connsiteY3" fmla="*/ 29359 h 2818264"/>
              <a:gd name="connsiteX4" fmla="*/ 0 w 3077517"/>
              <a:gd name="connsiteY4" fmla="*/ 218255 h 2818264"/>
              <a:gd name="connsiteX5" fmla="*/ 0 w 3077517"/>
              <a:gd name="connsiteY5" fmla="*/ 2549694 h 2818264"/>
              <a:gd name="connsiteX6" fmla="*/ 109755 w 3077517"/>
              <a:gd name="connsiteY6" fmla="*/ 2738807 h 2818264"/>
              <a:gd name="connsiteX7" fmla="*/ 1930472 w 3077517"/>
              <a:gd name="connsiteY7" fmla="*/ 2818264 h 2818264"/>
              <a:gd name="connsiteX8" fmla="*/ 3077459 w 3077517"/>
              <a:gd name="connsiteY8" fmla="*/ 2802352 h 2818264"/>
              <a:gd name="connsiteX0" fmla="*/ 3077459 w 3082843"/>
              <a:gd name="connsiteY0" fmla="*/ 2802352 h 2920865"/>
              <a:gd name="connsiteX1" fmla="*/ 3072898 w 3082843"/>
              <a:gd name="connsiteY1" fmla="*/ 1735992 h 2920865"/>
              <a:gd name="connsiteX2" fmla="*/ 2963663 w 3082843"/>
              <a:gd name="connsiteY2" fmla="*/ 1547096 h 2920865"/>
              <a:gd name="connsiteX3" fmla="*/ 326573 w 3082843"/>
              <a:gd name="connsiteY3" fmla="*/ 29359 h 2920865"/>
              <a:gd name="connsiteX4" fmla="*/ 0 w 3082843"/>
              <a:gd name="connsiteY4" fmla="*/ 218255 h 2920865"/>
              <a:gd name="connsiteX5" fmla="*/ 0 w 3082843"/>
              <a:gd name="connsiteY5" fmla="*/ 2549694 h 2920865"/>
              <a:gd name="connsiteX6" fmla="*/ 109755 w 3082843"/>
              <a:gd name="connsiteY6" fmla="*/ 2738807 h 2920865"/>
              <a:gd name="connsiteX7" fmla="*/ 1930472 w 3082843"/>
              <a:gd name="connsiteY7" fmla="*/ 2818264 h 2920865"/>
              <a:gd name="connsiteX8" fmla="*/ 3077459 w 3082843"/>
              <a:gd name="connsiteY8" fmla="*/ 2802352 h 2920865"/>
              <a:gd name="connsiteX0" fmla="*/ 3077459 w 3077459"/>
              <a:gd name="connsiteY0" fmla="*/ 2802352 h 2802352"/>
              <a:gd name="connsiteX1" fmla="*/ 3072898 w 3077459"/>
              <a:gd name="connsiteY1" fmla="*/ 1735992 h 2802352"/>
              <a:gd name="connsiteX2" fmla="*/ 2963663 w 3077459"/>
              <a:gd name="connsiteY2" fmla="*/ 1547096 h 2802352"/>
              <a:gd name="connsiteX3" fmla="*/ 326573 w 3077459"/>
              <a:gd name="connsiteY3" fmla="*/ 29359 h 2802352"/>
              <a:gd name="connsiteX4" fmla="*/ 0 w 3077459"/>
              <a:gd name="connsiteY4" fmla="*/ 218255 h 2802352"/>
              <a:gd name="connsiteX5" fmla="*/ 0 w 3077459"/>
              <a:gd name="connsiteY5" fmla="*/ 2549694 h 2802352"/>
              <a:gd name="connsiteX6" fmla="*/ 109755 w 3077459"/>
              <a:gd name="connsiteY6" fmla="*/ 2738807 h 2802352"/>
              <a:gd name="connsiteX7" fmla="*/ 3077459 w 3077459"/>
              <a:gd name="connsiteY7" fmla="*/ 2802352 h 2802352"/>
              <a:gd name="connsiteX0" fmla="*/ 3072898 w 3073049"/>
              <a:gd name="connsiteY0" fmla="*/ 2743061 h 2743061"/>
              <a:gd name="connsiteX1" fmla="*/ 3072898 w 3073049"/>
              <a:gd name="connsiteY1" fmla="*/ 1735992 h 2743061"/>
              <a:gd name="connsiteX2" fmla="*/ 2963663 w 3073049"/>
              <a:gd name="connsiteY2" fmla="*/ 1547096 h 2743061"/>
              <a:gd name="connsiteX3" fmla="*/ 326573 w 3073049"/>
              <a:gd name="connsiteY3" fmla="*/ 29359 h 2743061"/>
              <a:gd name="connsiteX4" fmla="*/ 0 w 3073049"/>
              <a:gd name="connsiteY4" fmla="*/ 218255 h 2743061"/>
              <a:gd name="connsiteX5" fmla="*/ 0 w 3073049"/>
              <a:gd name="connsiteY5" fmla="*/ 2549694 h 2743061"/>
              <a:gd name="connsiteX6" fmla="*/ 109755 w 3073049"/>
              <a:gd name="connsiteY6" fmla="*/ 2738807 h 2743061"/>
              <a:gd name="connsiteX7" fmla="*/ 3072898 w 3073049"/>
              <a:gd name="connsiteY7" fmla="*/ 2743061 h 274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3049" h="2743061">
                <a:moveTo>
                  <a:pt x="3072898" y="2743061"/>
                </a:moveTo>
                <a:cubicBezTo>
                  <a:pt x="3063776" y="2712548"/>
                  <a:pt x="3074418" y="2091445"/>
                  <a:pt x="3072898" y="1735992"/>
                </a:cubicBezTo>
                <a:cubicBezTo>
                  <a:pt x="3072898" y="1657957"/>
                  <a:pt x="3031308" y="1585955"/>
                  <a:pt x="2963663" y="1547096"/>
                </a:cubicBezTo>
                <a:lnTo>
                  <a:pt x="326573" y="29359"/>
                </a:lnTo>
                <a:cubicBezTo>
                  <a:pt x="181223" y="-54253"/>
                  <a:pt x="0" y="50700"/>
                  <a:pt x="0" y="218255"/>
                </a:cubicBezTo>
                <a:lnTo>
                  <a:pt x="0" y="2549694"/>
                </a:lnTo>
                <a:cubicBezTo>
                  <a:pt x="0" y="2627832"/>
                  <a:pt x="41895" y="2700062"/>
                  <a:pt x="109755" y="2738807"/>
                </a:cubicBezTo>
                <a:lnTo>
                  <a:pt x="3072898" y="2743061"/>
                </a:lnTo>
                <a:close/>
              </a:path>
            </a:pathLst>
          </a:custGeom>
          <a:solidFill>
            <a:schemeClr val="bg1"/>
          </a:solidFill>
          <a:ln w="12700" cap="flat" cmpd="sng">
            <a:noFill/>
            <a:prstDash val="solid"/>
            <a:miter lim="800000"/>
          </a:ln>
        </p:spPr>
        <p:txBody>
          <a:bodyPr wrap="square" anchor="ctr">
            <a:spAutoFit/>
          </a:bodyPr>
          <a:lstStyle/>
          <a:p>
            <a:pPr algn="ctr"/>
            <a:endParaRPr lang="en-US" dirty="0"/>
          </a:p>
        </p:txBody>
      </p:sp>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xmlns="" id="{0D189E04-893A-D143-8E39-B40BAC4D2F1B}"/>
              </a:ext>
            </a:extLst>
          </p:cNvPr>
          <p:cNvSpPr>
            <a:spLocks noGrp="1"/>
          </p:cNvSpPr>
          <p:nvPr>
            <p:ph type="title" hasCustomPrompt="1"/>
          </p:nvPr>
        </p:nvSpPr>
        <p:spPr>
          <a:xfrm>
            <a:off x="531812" y="3099995"/>
            <a:ext cx="7383279" cy="731520"/>
          </a:xfrm>
        </p:spPr>
        <p:txBody>
          <a:bodyPr/>
          <a:lstStyle>
            <a:lvl1pPr algn="r">
              <a:defRPr sz="4000" spc="0">
                <a:solidFill>
                  <a:schemeClr val="tx2"/>
                </a:solidFill>
                <a:latin typeface="+mj-lt"/>
              </a:defRPr>
            </a:lvl1pPr>
          </a:lstStyle>
          <a:p>
            <a:r>
              <a:rPr lang="en-US" dirty="0"/>
              <a:t>Headline</a:t>
            </a:r>
          </a:p>
        </p:txBody>
      </p:sp>
      <p:sp>
        <p:nvSpPr>
          <p:cNvPr id="13" name="Text Placeholder 12">
            <a:extLst>
              <a:ext uri="{FF2B5EF4-FFF2-40B4-BE49-F238E27FC236}">
                <a16:creationId xmlns:a16="http://schemas.microsoft.com/office/drawing/2014/main" xmlns="" id="{EE53262F-E59F-684E-A38E-6796148BB2CA}"/>
              </a:ext>
            </a:extLst>
          </p:cNvPr>
          <p:cNvSpPr>
            <a:spLocks noGrp="1"/>
          </p:cNvSpPr>
          <p:nvPr>
            <p:ph type="body" sz="quarter" idx="10" hasCustomPrompt="1"/>
          </p:nvPr>
        </p:nvSpPr>
        <p:spPr>
          <a:xfrm>
            <a:off x="7910156" y="3099995"/>
            <a:ext cx="4021679" cy="731838"/>
          </a:xfrm>
        </p:spPr>
        <p:txBody>
          <a:bodyPr/>
          <a:lstStyle>
            <a:lvl1pPr marL="0" indent="0" algn="l" defTabSz="1218895" rtl="0" eaLnBrk="1" latinLnBrk="0" hangingPunct="1">
              <a:lnSpc>
                <a:spcPct val="90000"/>
              </a:lnSpc>
              <a:spcBef>
                <a:spcPct val="0"/>
              </a:spcBef>
              <a:buNone/>
              <a:defRPr lang="en-US" sz="4000" b="1" kern="1200" spc="0" dirty="0" smtClean="0">
                <a:solidFill>
                  <a:schemeClr val="tx1"/>
                </a:solidFill>
                <a:latin typeface="+mj-lt"/>
                <a:ea typeface="+mj-ea"/>
                <a:cs typeface="Arial" pitchFamily="34" charset="0"/>
              </a:defRPr>
            </a:lvl1pPr>
            <a:lvl2pPr marL="253048" indent="0">
              <a:buNone/>
              <a:defRPr/>
            </a:lvl2pPr>
          </a:lstStyle>
          <a:p>
            <a:pPr lvl="0"/>
            <a:r>
              <a:rPr lang="en-US" dirty="0"/>
              <a:t>Headline</a:t>
            </a:r>
          </a:p>
        </p:txBody>
      </p:sp>
      <p:sp>
        <p:nvSpPr>
          <p:cNvPr id="19" name="Rectangle 18">
            <a:extLst>
              <a:ext uri="{FF2B5EF4-FFF2-40B4-BE49-F238E27FC236}">
                <a16:creationId xmlns:a16="http://schemas.microsoft.com/office/drawing/2014/main" xmlns="" id="{95A02A5D-D4AA-E14E-A862-0BD587E94F95}"/>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xmlns="" id="{5E0BFF99-F1D4-C445-819F-4FAC657BEF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3" y="6326125"/>
            <a:ext cx="2078181" cy="457200"/>
          </a:xfrm>
          <a:prstGeom prst="rect">
            <a:avLst/>
          </a:prstGeom>
        </p:spPr>
      </p:pic>
      <p:sp>
        <p:nvSpPr>
          <p:cNvPr id="23" name="TextBox 22">
            <a:extLst>
              <a:ext uri="{FF2B5EF4-FFF2-40B4-BE49-F238E27FC236}">
                <a16:creationId xmlns:a16="http://schemas.microsoft.com/office/drawing/2014/main" xmlns="" id="{9A185F05-2FD6-FA42-8AD1-91CD6914F5FE}"/>
              </a:ext>
            </a:extLst>
          </p:cNvPr>
          <p:cNvSpPr txBox="1"/>
          <p:nvPr userDrawn="1"/>
        </p:nvSpPr>
        <p:spPr>
          <a:xfrm>
            <a:off x="8532812" y="6653486"/>
            <a:ext cx="2897188" cy="215444"/>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21214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Long">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bg1"/>
                </a:solidFill>
              </a:rPr>
              <a:pPr algn="r"/>
              <a:t>‹#›</a:t>
            </a:fld>
            <a:endParaRPr lang="en-US" sz="800" dirty="0">
              <a:solidFill>
                <a:schemeClr val="bg1"/>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 Placeholder 12">
            <a:extLst>
              <a:ext uri="{FF2B5EF4-FFF2-40B4-BE49-F238E27FC236}">
                <a16:creationId xmlns:a16="http://schemas.microsoft.com/office/drawing/2014/main" xmlns="" id="{EE53262F-E59F-684E-A38E-6796148BB2CA}"/>
              </a:ext>
            </a:extLst>
          </p:cNvPr>
          <p:cNvSpPr>
            <a:spLocks noGrp="1"/>
          </p:cNvSpPr>
          <p:nvPr>
            <p:ph type="body" sz="quarter" idx="10" hasCustomPrompt="1"/>
          </p:nvPr>
        </p:nvSpPr>
        <p:spPr>
          <a:xfrm>
            <a:off x="1979612" y="2825863"/>
            <a:ext cx="7543800" cy="731838"/>
          </a:xfrm>
        </p:spPr>
        <p:txBody>
          <a:bodyPr anchor="ctr" anchorCtr="0"/>
          <a:lstStyle>
            <a:lvl1pPr marL="0" indent="0" algn="l" defTabSz="1218895" rtl="0" eaLnBrk="1" latinLnBrk="0" hangingPunct="1">
              <a:lnSpc>
                <a:spcPct val="90000"/>
              </a:lnSpc>
              <a:spcBef>
                <a:spcPct val="0"/>
              </a:spcBef>
              <a:buNone/>
              <a:defRPr lang="en-US" sz="4000" b="1" kern="1200" spc="0" dirty="0" smtClean="0">
                <a:solidFill>
                  <a:schemeClr val="bg1"/>
                </a:solidFill>
                <a:latin typeface="+mj-lt"/>
                <a:ea typeface="+mj-ea"/>
                <a:cs typeface="Arial" pitchFamily="34" charset="0"/>
              </a:defRPr>
            </a:lvl1pPr>
            <a:lvl2pPr marL="253048" indent="0">
              <a:buNone/>
              <a:defRPr/>
            </a:lvl2pPr>
          </a:lstStyle>
          <a:p>
            <a:pPr lvl="0"/>
            <a:r>
              <a:rPr lang="en-US" dirty="0"/>
              <a:t>Headline</a:t>
            </a:r>
          </a:p>
        </p:txBody>
      </p:sp>
      <p:pic>
        <p:nvPicPr>
          <p:cNvPr id="14" name="Picture 13">
            <a:extLst>
              <a:ext uri="{FF2B5EF4-FFF2-40B4-BE49-F238E27FC236}">
                <a16:creationId xmlns:a16="http://schemas.microsoft.com/office/drawing/2014/main" xmlns="" id="{C9567C5B-4482-BF44-B401-09873FECB4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3" y="6326125"/>
            <a:ext cx="2078182" cy="457200"/>
          </a:xfrm>
          <a:prstGeom prst="rect">
            <a:avLst/>
          </a:prstGeom>
        </p:spPr>
      </p:pic>
      <p:sp>
        <p:nvSpPr>
          <p:cNvPr id="20" name="Rectangle 19">
            <a:extLst>
              <a:ext uri="{FF2B5EF4-FFF2-40B4-BE49-F238E27FC236}">
                <a16:creationId xmlns:a16="http://schemas.microsoft.com/office/drawing/2014/main" xmlns="" id="{A0BCFA33-D3A2-B247-AB66-96C3AEAE4F7B}"/>
              </a:ext>
            </a:extLst>
          </p:cNvPr>
          <p:cNvSpPr/>
          <p:nvPr userDrawn="1"/>
        </p:nvSpPr>
        <p:spPr>
          <a:xfrm>
            <a:off x="0" y="-2802"/>
            <a:ext cx="32004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AE802F72-B054-FE47-9569-7844E49D1262}"/>
              </a:ext>
            </a:extLst>
          </p:cNvPr>
          <p:cNvSpPr txBox="1"/>
          <p:nvPr userDrawn="1"/>
        </p:nvSpPr>
        <p:spPr>
          <a:xfrm>
            <a:off x="8532812" y="6705600"/>
            <a:ext cx="2897188" cy="163330"/>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204881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9_Title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A59F4B1B-7AE9-48DC-9F6D-9F983BB7D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61" b="4280"/>
          <a:stretch/>
        </p:blipFill>
        <p:spPr>
          <a:xfrm flipH="1">
            <a:off x="-1590" y="0"/>
            <a:ext cx="12192001" cy="6858000"/>
          </a:xfrm>
          <a:prstGeom prst="rect">
            <a:avLst/>
          </a:prstGeom>
        </p:spPr>
      </p:pic>
      <p:sp>
        <p:nvSpPr>
          <p:cNvPr id="37" name="Free Form 5">
            <a:extLst>
              <a:ext uri="{FF2B5EF4-FFF2-40B4-BE49-F238E27FC236}">
                <a16:creationId xmlns:a16="http://schemas.microsoft.com/office/drawing/2014/main" xmlns="" id="{CD379783-5DD7-E942-9B62-60B173AEC420}"/>
              </a:ext>
            </a:extLst>
          </p:cNvPr>
          <p:cNvSpPr/>
          <p:nvPr userDrawn="1"/>
        </p:nvSpPr>
        <p:spPr>
          <a:xfrm>
            <a:off x="-992188" y="-3522265"/>
            <a:ext cx="4963887" cy="7438156"/>
          </a:xfrm>
          <a:custGeom>
            <a:avLst/>
            <a:gdLst/>
            <a:ahLst/>
            <a:cxnLst/>
            <a:rect l="0" t="0" r="0" b="0"/>
            <a:pathLst>
              <a:path w="3072898" h="4383027">
                <a:moveTo>
                  <a:pt x="3072898" y="4110849"/>
                </a:moveTo>
                <a:lnTo>
                  <a:pt x="3072898" y="1790245"/>
                </a:lnTo>
                <a:cubicBezTo>
                  <a:pt x="3072898" y="1712210"/>
                  <a:pt x="3031308" y="1640208"/>
                  <a:pt x="2963663" y="1601349"/>
                </a:cubicBezTo>
                <a:lnTo>
                  <a:pt x="326573" y="83612"/>
                </a:lnTo>
                <a:cubicBezTo>
                  <a:pt x="181223" y="0"/>
                  <a:pt x="0" y="104953"/>
                  <a:pt x="0" y="272508"/>
                </a:cubicBezTo>
                <a:lnTo>
                  <a:pt x="0" y="2603947"/>
                </a:lnTo>
                <a:cubicBezTo>
                  <a:pt x="0" y="2682085"/>
                  <a:pt x="41895" y="2754315"/>
                  <a:pt x="109755" y="2793060"/>
                </a:cubicBezTo>
                <a:lnTo>
                  <a:pt x="2746871" y="4300075"/>
                </a:lnTo>
                <a:cubicBezTo>
                  <a:pt x="2892195" y="4383027"/>
                  <a:pt x="3072898" y="4278188"/>
                  <a:pt x="3072898" y="4110849"/>
                </a:cubicBezTo>
                <a:close/>
              </a:path>
            </a:pathLst>
          </a:custGeom>
          <a:solidFill>
            <a:schemeClr val="bg1">
              <a:alpha val="95000"/>
            </a:schemeClr>
          </a:solidFill>
          <a:ln w="12700" cap="flat" cmpd="sng">
            <a:noFill/>
            <a:prstDash val="solid"/>
            <a:miter lim="800000"/>
          </a:ln>
        </p:spPr>
        <p:txBody>
          <a:bodyPr wrap="square" anchor="ctr">
            <a:spAutoFit/>
          </a:bodyPr>
          <a:lstStyle/>
          <a:p>
            <a:pPr algn="ctr"/>
            <a:endParaRPr lang="en-US" dirty="0"/>
          </a:p>
        </p:txBody>
      </p:sp>
      <p:sp>
        <p:nvSpPr>
          <p:cNvPr id="38" name="Free Form 5">
            <a:extLst>
              <a:ext uri="{FF2B5EF4-FFF2-40B4-BE49-F238E27FC236}">
                <a16:creationId xmlns:a16="http://schemas.microsoft.com/office/drawing/2014/main" xmlns="" id="{CD379783-5DD7-E942-9B62-60B173AEC420}"/>
              </a:ext>
            </a:extLst>
          </p:cNvPr>
          <p:cNvSpPr/>
          <p:nvPr userDrawn="1"/>
        </p:nvSpPr>
        <p:spPr>
          <a:xfrm>
            <a:off x="-992188" y="1705844"/>
            <a:ext cx="4963887" cy="7438156"/>
          </a:xfrm>
          <a:custGeom>
            <a:avLst/>
            <a:gdLst/>
            <a:ahLst/>
            <a:cxnLst/>
            <a:rect l="0" t="0" r="0" b="0"/>
            <a:pathLst>
              <a:path w="3072898" h="4383027">
                <a:moveTo>
                  <a:pt x="3072898" y="4110849"/>
                </a:moveTo>
                <a:lnTo>
                  <a:pt x="3072898" y="1790245"/>
                </a:lnTo>
                <a:cubicBezTo>
                  <a:pt x="3072898" y="1712210"/>
                  <a:pt x="3031308" y="1640208"/>
                  <a:pt x="2963663" y="1601349"/>
                </a:cubicBezTo>
                <a:lnTo>
                  <a:pt x="326573" y="83612"/>
                </a:lnTo>
                <a:cubicBezTo>
                  <a:pt x="181223" y="0"/>
                  <a:pt x="0" y="104953"/>
                  <a:pt x="0" y="272508"/>
                </a:cubicBezTo>
                <a:lnTo>
                  <a:pt x="0" y="2603947"/>
                </a:lnTo>
                <a:cubicBezTo>
                  <a:pt x="0" y="2682085"/>
                  <a:pt x="41895" y="2754315"/>
                  <a:pt x="109755" y="2793060"/>
                </a:cubicBezTo>
                <a:lnTo>
                  <a:pt x="2746871" y="4300075"/>
                </a:lnTo>
                <a:cubicBezTo>
                  <a:pt x="2892195" y="4383027"/>
                  <a:pt x="3072898" y="4278188"/>
                  <a:pt x="3072898" y="4110849"/>
                </a:cubicBezTo>
                <a:close/>
              </a:path>
            </a:pathLst>
          </a:custGeom>
          <a:solidFill>
            <a:schemeClr val="tx1">
              <a:alpha val="95000"/>
            </a:schemeClr>
          </a:solidFill>
          <a:ln w="12700" cap="flat" cmpd="sng">
            <a:noFill/>
            <a:prstDash val="solid"/>
            <a:miter lim="800000"/>
          </a:ln>
        </p:spPr>
        <p:txBody>
          <a:bodyPr wrap="square" anchor="ctr">
            <a:spAutoFit/>
          </a:bodyPr>
          <a:lstStyle/>
          <a:p>
            <a:pPr algn="ctr"/>
            <a:endParaRPr lang="en-US" dirty="0"/>
          </a:p>
        </p:txBody>
      </p:sp>
      <p:sp>
        <p:nvSpPr>
          <p:cNvPr id="16" name="TextBox 15">
            <a:extLst>
              <a:ext uri="{FF2B5EF4-FFF2-40B4-BE49-F238E27FC236}">
                <a16:creationId xmlns:a16="http://schemas.microsoft.com/office/drawing/2014/main" xmlns="" id="{072D5579-C938-4A3F-850C-0CD10DEEF3C6}"/>
              </a:ext>
            </a:extLst>
          </p:cNvPr>
          <p:cNvSpPr txBox="1"/>
          <p:nvPr userDrawn="1"/>
        </p:nvSpPr>
        <p:spPr>
          <a:xfrm>
            <a:off x="720639"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
        <p:nvSpPr>
          <p:cNvPr id="19" name="Title 4">
            <a:extLst>
              <a:ext uri="{FF2B5EF4-FFF2-40B4-BE49-F238E27FC236}">
                <a16:creationId xmlns:a16="http://schemas.microsoft.com/office/drawing/2014/main" xmlns="" id="{675E9ECB-624B-3C40-9546-20956FF45E64}"/>
              </a:ext>
            </a:extLst>
          </p:cNvPr>
          <p:cNvSpPr>
            <a:spLocks noGrp="1"/>
          </p:cNvSpPr>
          <p:nvPr>
            <p:ph type="title" hasCustomPrompt="1"/>
          </p:nvPr>
        </p:nvSpPr>
        <p:spPr>
          <a:xfrm>
            <a:off x="361895" y="4147107"/>
            <a:ext cx="3305823" cy="2000492"/>
          </a:xfrm>
        </p:spPr>
        <p:txBody>
          <a:bodyPr anchor="t" anchorCtr="0"/>
          <a:lstStyle>
            <a:lvl1pPr>
              <a:lnSpc>
                <a:spcPct val="100000"/>
              </a:lnSpc>
              <a:defRPr sz="3600" b="1">
                <a:solidFill>
                  <a:schemeClr val="bg1"/>
                </a:solidFill>
              </a:defRPr>
            </a:lvl1pPr>
          </a:lstStyle>
          <a:p>
            <a:r>
              <a:rPr lang="en-US" dirty="0"/>
              <a:t>Click to Edit Master Title Style</a:t>
            </a:r>
          </a:p>
        </p:txBody>
      </p:sp>
      <p:sp>
        <p:nvSpPr>
          <p:cNvPr id="20" name="Text Placeholder 7">
            <a:extLst>
              <a:ext uri="{FF2B5EF4-FFF2-40B4-BE49-F238E27FC236}">
                <a16:creationId xmlns:a16="http://schemas.microsoft.com/office/drawing/2014/main" xmlns="" id="{DE75CAD1-1473-5548-9CE4-78C007EF0674}"/>
              </a:ext>
            </a:extLst>
          </p:cNvPr>
          <p:cNvSpPr>
            <a:spLocks noGrp="1"/>
          </p:cNvSpPr>
          <p:nvPr>
            <p:ph type="body" sz="quarter" idx="11" hasCustomPrompt="1"/>
          </p:nvPr>
        </p:nvSpPr>
        <p:spPr>
          <a:xfrm>
            <a:off x="361895" y="6096000"/>
            <a:ext cx="2055812" cy="228600"/>
          </a:xfrm>
        </p:spPr>
        <p:txBody>
          <a:bodyPr anchor="t" anchorCtr="0"/>
          <a:lstStyle>
            <a:lvl1pPr marL="0" indent="0" algn="l">
              <a:buNone/>
              <a:defRPr sz="1200">
                <a:solidFill>
                  <a:schemeClr val="tx2"/>
                </a:solidFill>
              </a:defRPr>
            </a:lvl1pPr>
            <a:lvl5pPr marL="1089025" indent="0">
              <a:buNone/>
              <a:defRPr/>
            </a:lvl5pPr>
          </a:lstStyle>
          <a:p>
            <a:pPr lvl="0"/>
            <a:r>
              <a:rPr lang="en-US" dirty="0"/>
              <a:t>[Date]</a:t>
            </a:r>
          </a:p>
        </p:txBody>
      </p:sp>
      <p:sp>
        <p:nvSpPr>
          <p:cNvPr id="21" name="Rectangle 20">
            <a:extLst>
              <a:ext uri="{FF2B5EF4-FFF2-40B4-BE49-F238E27FC236}">
                <a16:creationId xmlns:a16="http://schemas.microsoft.com/office/drawing/2014/main" xmlns="" id="{EA45E2E6-3D5D-6E49-86BC-0A82486948F7}"/>
              </a:ext>
            </a:extLst>
          </p:cNvPr>
          <p:cNvSpPr/>
          <p:nvPr userDrawn="1"/>
        </p:nvSpPr>
        <p:spPr>
          <a:xfrm>
            <a:off x="467318" y="3876049"/>
            <a:ext cx="192024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a:extLst>
              <a:ext uri="{FF2B5EF4-FFF2-40B4-BE49-F238E27FC236}">
                <a16:creationId xmlns:a16="http://schemas.microsoft.com/office/drawing/2014/main" xmlns="" id="{5DA06799-826D-4DC7-9C33-4D700C576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229" y="381000"/>
            <a:ext cx="2888284" cy="634652"/>
          </a:xfrm>
          <a:prstGeom prst="rect">
            <a:avLst/>
          </a:prstGeom>
        </p:spPr>
      </p:pic>
    </p:spTree>
    <p:extLst>
      <p:ext uri="{BB962C8B-B14F-4D97-AF65-F5344CB8AC3E}">
        <p14:creationId xmlns:p14="http://schemas.microsoft.com/office/powerpoint/2010/main" val="41095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Long Gray">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bg1"/>
                </a:solidFill>
              </a:rPr>
              <a:pPr algn="r"/>
              <a:t>‹#›</a:t>
            </a:fld>
            <a:endParaRPr lang="en-US" sz="800" dirty="0">
              <a:solidFill>
                <a:schemeClr val="bg1"/>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 Placeholder 12">
            <a:extLst>
              <a:ext uri="{FF2B5EF4-FFF2-40B4-BE49-F238E27FC236}">
                <a16:creationId xmlns:a16="http://schemas.microsoft.com/office/drawing/2014/main" xmlns="" id="{EE53262F-E59F-684E-A38E-6796148BB2CA}"/>
              </a:ext>
            </a:extLst>
          </p:cNvPr>
          <p:cNvSpPr>
            <a:spLocks noGrp="1"/>
          </p:cNvSpPr>
          <p:nvPr>
            <p:ph type="body" sz="quarter" idx="10" hasCustomPrompt="1"/>
          </p:nvPr>
        </p:nvSpPr>
        <p:spPr>
          <a:xfrm>
            <a:off x="1979612" y="2825863"/>
            <a:ext cx="7543800" cy="731838"/>
          </a:xfrm>
        </p:spPr>
        <p:txBody>
          <a:bodyPr anchor="ctr" anchorCtr="0"/>
          <a:lstStyle>
            <a:lvl1pPr marL="0" indent="0" algn="l" defTabSz="1218895" rtl="0" eaLnBrk="1" latinLnBrk="0" hangingPunct="1">
              <a:lnSpc>
                <a:spcPct val="90000"/>
              </a:lnSpc>
              <a:spcBef>
                <a:spcPct val="0"/>
              </a:spcBef>
              <a:buNone/>
              <a:defRPr lang="en-US" sz="4000" b="1" kern="1200" spc="0" dirty="0" smtClean="0">
                <a:solidFill>
                  <a:schemeClr val="bg1"/>
                </a:solidFill>
                <a:latin typeface="+mj-lt"/>
                <a:ea typeface="+mj-ea"/>
                <a:cs typeface="Arial" pitchFamily="34" charset="0"/>
              </a:defRPr>
            </a:lvl1pPr>
            <a:lvl2pPr marL="253048" indent="0">
              <a:buNone/>
              <a:defRPr/>
            </a:lvl2pPr>
          </a:lstStyle>
          <a:p>
            <a:pPr lvl="0"/>
            <a:r>
              <a:rPr lang="en-US" dirty="0"/>
              <a:t>Headline</a:t>
            </a:r>
          </a:p>
        </p:txBody>
      </p:sp>
      <p:pic>
        <p:nvPicPr>
          <p:cNvPr id="14" name="Picture 13">
            <a:extLst>
              <a:ext uri="{FF2B5EF4-FFF2-40B4-BE49-F238E27FC236}">
                <a16:creationId xmlns:a16="http://schemas.microsoft.com/office/drawing/2014/main" xmlns="" id="{C9567C5B-4482-BF44-B401-09873FECB4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3" y="6326125"/>
            <a:ext cx="2078181" cy="457200"/>
          </a:xfrm>
          <a:prstGeom prst="rect">
            <a:avLst/>
          </a:prstGeom>
        </p:spPr>
      </p:pic>
      <p:sp>
        <p:nvSpPr>
          <p:cNvPr id="20" name="Rectangle 19">
            <a:extLst>
              <a:ext uri="{FF2B5EF4-FFF2-40B4-BE49-F238E27FC236}">
                <a16:creationId xmlns:a16="http://schemas.microsoft.com/office/drawing/2014/main" xmlns="" id="{A0BCFA33-D3A2-B247-AB66-96C3AEAE4F7B}"/>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xmlns="" id="{5D24D01E-1BDB-2647-9D1B-8E4AB5E015F1}"/>
              </a:ext>
            </a:extLst>
          </p:cNvPr>
          <p:cNvSpPr txBox="1"/>
          <p:nvPr userDrawn="1"/>
        </p:nvSpPr>
        <p:spPr>
          <a:xfrm>
            <a:off x="8532812" y="6640330"/>
            <a:ext cx="2897188" cy="228600"/>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226357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bg2"/>
                </a:solidFill>
              </a:rPr>
              <a:pPr algn="r"/>
              <a:t>‹#›</a:t>
            </a:fld>
            <a:endParaRPr lang="en-US" sz="800" dirty="0">
              <a:solidFill>
                <a:schemeClr val="bg2"/>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5" name="Rectangle 14">
            <a:extLst>
              <a:ext uri="{FF2B5EF4-FFF2-40B4-BE49-F238E27FC236}">
                <a16:creationId xmlns:a16="http://schemas.microsoft.com/office/drawing/2014/main" xmlns="" id="{666362D1-4497-074C-B83F-EB7B40C5BA55}"/>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4EC405D9-D322-484E-B044-EACD7CFFD6E1}"/>
              </a:ext>
            </a:extLst>
          </p:cNvPr>
          <p:cNvSpPr txBox="1"/>
          <p:nvPr userDrawn="1"/>
        </p:nvSpPr>
        <p:spPr>
          <a:xfrm>
            <a:off x="3008312" y="3657600"/>
            <a:ext cx="6019800" cy="461665"/>
          </a:xfrm>
          <a:prstGeom prst="rect">
            <a:avLst/>
          </a:prstGeom>
          <a:noFill/>
        </p:spPr>
        <p:txBody>
          <a:bodyPr wrap="square" rtlCol="0">
            <a:spAutoFit/>
          </a:bodyPr>
          <a:lstStyle/>
          <a:p>
            <a:pPr algn="ctr"/>
            <a:r>
              <a:rPr lang="en-US" sz="2400" b="1" i="0" spc="0" dirty="0">
                <a:solidFill>
                  <a:schemeClr val="bg2"/>
                </a:solidFill>
              </a:rPr>
              <a:t>Learn more at </a:t>
            </a:r>
            <a:r>
              <a:rPr lang="en-US" sz="2400" b="0" i="0" spc="0" dirty="0">
                <a:solidFill>
                  <a:schemeClr val="bg2"/>
                </a:solidFill>
              </a:rPr>
              <a:t>UnivarSolutions.com</a:t>
            </a:r>
          </a:p>
        </p:txBody>
      </p:sp>
      <p:sp>
        <p:nvSpPr>
          <p:cNvPr id="18" name="TextBox 17">
            <a:extLst>
              <a:ext uri="{FF2B5EF4-FFF2-40B4-BE49-F238E27FC236}">
                <a16:creationId xmlns:a16="http://schemas.microsoft.com/office/drawing/2014/main" xmlns="" id="{6A0814D9-93C2-704E-ADC1-FB130A0E7F4D}"/>
              </a:ext>
            </a:extLst>
          </p:cNvPr>
          <p:cNvSpPr txBox="1"/>
          <p:nvPr userDrawn="1"/>
        </p:nvSpPr>
        <p:spPr>
          <a:xfrm>
            <a:off x="501650" y="6304753"/>
            <a:ext cx="5791200" cy="564177"/>
          </a:xfrm>
          <a:prstGeom prst="rect">
            <a:avLst/>
          </a:prstGeom>
          <a:noFill/>
        </p:spPr>
        <p:txBody>
          <a:bodyPr wrap="square" lIns="0" rIns="0" rtlCol="0" anchor="b">
            <a:noAutofit/>
          </a:bodyPr>
          <a:lstStyle/>
          <a:p>
            <a:pPr algn="l"/>
            <a:r>
              <a:rPr lang="en-US" sz="600" b="0" dirty="0">
                <a:solidFill>
                  <a:schemeClr val="bg2"/>
                </a:solidFill>
              </a:rPr>
              <a:t>This presentation may not be disclosed, distributed, copied, reproduced or used (in whole or in part) for any purpose without the express written consent of Univar Inc. (Univar). You agree to keep this presentation and its contents, as well as the content of any related discussions with representatives of Univar, strictly confidential. Univar does not make any representation or warranty as to the information contained in this presentation, and Univar shall not have any duty or obligation to update, correct or supplement the information. Univar undertakes no obligation to update or revise any statements, whether as a result of new information, future events or otherwise.</a:t>
            </a:r>
          </a:p>
        </p:txBody>
      </p:sp>
      <p:sp>
        <p:nvSpPr>
          <p:cNvPr id="21" name="TextBox 20">
            <a:extLst>
              <a:ext uri="{FF2B5EF4-FFF2-40B4-BE49-F238E27FC236}">
                <a16:creationId xmlns:a16="http://schemas.microsoft.com/office/drawing/2014/main" xmlns="" id="{CE5DAF6D-756C-7743-B4D8-BEDF02DDD67E}"/>
              </a:ext>
            </a:extLst>
          </p:cNvPr>
          <p:cNvSpPr txBox="1"/>
          <p:nvPr userDrawn="1"/>
        </p:nvSpPr>
        <p:spPr>
          <a:xfrm>
            <a:off x="8532812" y="6705600"/>
            <a:ext cx="2897188" cy="163330"/>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pic>
        <p:nvPicPr>
          <p:cNvPr id="6" name="Picture 5">
            <a:extLst>
              <a:ext uri="{FF2B5EF4-FFF2-40B4-BE49-F238E27FC236}">
                <a16:creationId xmlns:a16="http://schemas.microsoft.com/office/drawing/2014/main" xmlns="" id="{079FD2D3-7DBE-468B-87F2-3987DBAAD7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4929" y="2188798"/>
            <a:ext cx="5715012" cy="1258827"/>
          </a:xfrm>
          <a:prstGeom prst="rect">
            <a:avLst/>
          </a:prstGeom>
        </p:spPr>
      </p:pic>
    </p:spTree>
    <p:extLst>
      <p:ext uri="{BB962C8B-B14F-4D97-AF65-F5344CB8AC3E}">
        <p14:creationId xmlns:p14="http://schemas.microsoft.com/office/powerpoint/2010/main" val="416529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_CTA">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2593D0-CDA1-F744-BF69-21067491F3E6}"/>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bg2"/>
                </a:solidFill>
              </a:rPr>
              <a:pPr algn="r"/>
              <a:t>‹#›</a:t>
            </a:fld>
            <a:endParaRPr lang="en-US" sz="800" dirty="0">
              <a:solidFill>
                <a:schemeClr val="bg2"/>
              </a:solidFill>
            </a:endParaRPr>
          </a:p>
        </p:txBody>
      </p:sp>
      <p:sp>
        <p:nvSpPr>
          <p:cNvPr id="7" name="Rectangle 6">
            <a:extLst>
              <a:ext uri="{FF2B5EF4-FFF2-40B4-BE49-F238E27FC236}">
                <a16:creationId xmlns:a16="http://schemas.microsoft.com/office/drawing/2014/main" xmlns="" id="{AC13F669-D1A7-F34E-844C-917CCC79799C}"/>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4" name="Rectangle 23">
            <a:extLst>
              <a:ext uri="{FF2B5EF4-FFF2-40B4-BE49-F238E27FC236}">
                <a16:creationId xmlns:a16="http://schemas.microsoft.com/office/drawing/2014/main" xmlns="" id="{34ADD9D1-D61D-D34E-8FE0-2FF174CB6E26}"/>
              </a:ext>
            </a:extLst>
          </p:cNvPr>
          <p:cNvSpPr/>
          <p:nvPr userDrawn="1"/>
        </p:nvSpPr>
        <p:spPr>
          <a:xfrm>
            <a:off x="831647" y="3165176"/>
            <a:ext cx="5943600"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CEBFAE9A-AE7B-8D4F-9D82-31984ADDE94E}"/>
              </a:ext>
            </a:extLst>
          </p:cNvPr>
          <p:cNvSpPr txBox="1"/>
          <p:nvPr userDrawn="1"/>
        </p:nvSpPr>
        <p:spPr>
          <a:xfrm>
            <a:off x="760412" y="3521842"/>
            <a:ext cx="9525000" cy="769441"/>
          </a:xfrm>
          <a:prstGeom prst="rect">
            <a:avLst/>
          </a:prstGeom>
          <a:noFill/>
        </p:spPr>
        <p:txBody>
          <a:bodyPr wrap="square" rtlCol="0">
            <a:spAutoFit/>
          </a:bodyPr>
          <a:lstStyle/>
          <a:p>
            <a:r>
              <a:rPr lang="en-US" sz="4400" b="1" dirty="0">
                <a:solidFill>
                  <a:schemeClr val="tx2"/>
                </a:solidFill>
              </a:rPr>
              <a:t>Contact us at:</a:t>
            </a:r>
          </a:p>
        </p:txBody>
      </p:sp>
      <p:sp>
        <p:nvSpPr>
          <p:cNvPr id="20" name="TextBox 19">
            <a:extLst>
              <a:ext uri="{FF2B5EF4-FFF2-40B4-BE49-F238E27FC236}">
                <a16:creationId xmlns:a16="http://schemas.microsoft.com/office/drawing/2014/main" xmlns="" id="{921F11DB-D120-0247-AFA1-97791DD2345E}"/>
              </a:ext>
            </a:extLst>
          </p:cNvPr>
          <p:cNvSpPr txBox="1"/>
          <p:nvPr userDrawn="1"/>
        </p:nvSpPr>
        <p:spPr>
          <a:xfrm>
            <a:off x="823432" y="6304753"/>
            <a:ext cx="5791200" cy="564177"/>
          </a:xfrm>
          <a:prstGeom prst="rect">
            <a:avLst/>
          </a:prstGeom>
          <a:noFill/>
        </p:spPr>
        <p:txBody>
          <a:bodyPr wrap="square" lIns="0" rIns="0" rtlCol="0" anchor="b">
            <a:noAutofit/>
          </a:bodyPr>
          <a:lstStyle/>
          <a:p>
            <a:pPr algn="l"/>
            <a:r>
              <a:rPr lang="en-US" sz="600" b="0" dirty="0">
                <a:solidFill>
                  <a:schemeClr val="bg2"/>
                </a:solidFill>
              </a:rPr>
              <a:t>This presentation may not be disclosed, distributed, copied, reproduced or used (in whole or in part) for any purpose without the express written consent of Univar Inc. (Univar). You agree to keep this presentation and its contents, as well as the content of any related discussions with representatives of Univar, strictly confidential. Univar does not make any representation or warranty as to the information contained in this presentation, and Univar shall not have any duty or obligation to update, correct or supplement the information. Univar undertakes no obligation to update or revise any statements, whether as a result of new information, future events or otherwise.</a:t>
            </a:r>
          </a:p>
        </p:txBody>
      </p:sp>
      <p:sp>
        <p:nvSpPr>
          <p:cNvPr id="22" name="Text Placeholder 10">
            <a:extLst>
              <a:ext uri="{FF2B5EF4-FFF2-40B4-BE49-F238E27FC236}">
                <a16:creationId xmlns:a16="http://schemas.microsoft.com/office/drawing/2014/main" xmlns="" id="{EE2B8ADD-077A-544C-9A2B-E5BB5D8DB326}"/>
              </a:ext>
            </a:extLst>
          </p:cNvPr>
          <p:cNvSpPr>
            <a:spLocks noGrp="1"/>
          </p:cNvSpPr>
          <p:nvPr>
            <p:ph type="body" sz="quarter" idx="11" hasCustomPrompt="1"/>
          </p:nvPr>
        </p:nvSpPr>
        <p:spPr>
          <a:xfrm>
            <a:off x="823432" y="5169436"/>
            <a:ext cx="4003483" cy="566274"/>
          </a:xfrm>
        </p:spPr>
        <p:txBody>
          <a:bodyPr/>
          <a:lstStyle>
            <a:lvl1pPr marL="0" indent="0">
              <a:spcBef>
                <a:spcPts val="0"/>
              </a:spcBef>
              <a:spcAft>
                <a:spcPts val="0"/>
              </a:spcAft>
              <a:buNone/>
              <a:defRPr sz="2000" b="1">
                <a:solidFill>
                  <a:schemeClr val="bg1"/>
                </a:solidFill>
                <a:latin typeface="+mn-lt"/>
              </a:defRPr>
            </a:lvl1pPr>
            <a:lvl2pPr marL="253048"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Phone</a:t>
            </a:r>
          </a:p>
        </p:txBody>
      </p:sp>
      <p:sp>
        <p:nvSpPr>
          <p:cNvPr id="4" name="TextBox 3">
            <a:extLst>
              <a:ext uri="{FF2B5EF4-FFF2-40B4-BE49-F238E27FC236}">
                <a16:creationId xmlns:a16="http://schemas.microsoft.com/office/drawing/2014/main" xmlns="" id="{8C898110-6BC6-BC42-9A8E-CF2C6D12CFCE}"/>
              </a:ext>
            </a:extLst>
          </p:cNvPr>
          <p:cNvSpPr txBox="1"/>
          <p:nvPr userDrawn="1"/>
        </p:nvSpPr>
        <p:spPr>
          <a:xfrm>
            <a:off x="823432" y="4529356"/>
            <a:ext cx="4003483" cy="523220"/>
          </a:xfrm>
          <a:prstGeom prst="rect">
            <a:avLst/>
          </a:prstGeom>
          <a:noFill/>
        </p:spPr>
        <p:txBody>
          <a:bodyPr wrap="square" rtlCol="0">
            <a:spAutoFit/>
          </a:bodyPr>
          <a:lstStyle/>
          <a:p>
            <a:r>
              <a:rPr kumimoji="0" lang="en-US" sz="2800" b="1" i="0" u="none" strike="noStrike" kern="1200" cap="none" spc="0" normalizeH="0" baseline="0" noProof="0" dirty="0">
                <a:ln>
                  <a:noFill/>
                </a:ln>
                <a:solidFill>
                  <a:schemeClr val="bg2"/>
                </a:solidFill>
                <a:effectLst/>
                <a:uLnTx/>
                <a:uFillTx/>
                <a:latin typeface="+mn-lt"/>
                <a:ea typeface="+mj-ea"/>
                <a:cs typeface="Arial" pitchFamily="34" charset="0"/>
              </a:rPr>
              <a:t>UnivarSolutions.com</a:t>
            </a:r>
            <a:endParaRPr lang="en-US" sz="2800" dirty="0">
              <a:solidFill>
                <a:schemeClr val="bg2"/>
              </a:solidFill>
            </a:endParaRPr>
          </a:p>
        </p:txBody>
      </p:sp>
      <p:sp>
        <p:nvSpPr>
          <p:cNvPr id="25" name="TextBox 24">
            <a:extLst>
              <a:ext uri="{FF2B5EF4-FFF2-40B4-BE49-F238E27FC236}">
                <a16:creationId xmlns:a16="http://schemas.microsoft.com/office/drawing/2014/main" xmlns="" id="{E0754E78-D8ED-7F4E-8411-7B136B2E526B}"/>
              </a:ext>
            </a:extLst>
          </p:cNvPr>
          <p:cNvSpPr txBox="1"/>
          <p:nvPr userDrawn="1"/>
        </p:nvSpPr>
        <p:spPr>
          <a:xfrm>
            <a:off x="8532812" y="6705600"/>
            <a:ext cx="2897188" cy="163330"/>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pic>
        <p:nvPicPr>
          <p:cNvPr id="6" name="Picture 5">
            <a:extLst>
              <a:ext uri="{FF2B5EF4-FFF2-40B4-BE49-F238E27FC236}">
                <a16:creationId xmlns:a16="http://schemas.microsoft.com/office/drawing/2014/main" xmlns="" id="{DF6C5197-12A8-42A0-AA38-3520A354A5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610" y="600367"/>
            <a:ext cx="5424555" cy="1194849"/>
          </a:xfrm>
          <a:prstGeom prst="rect">
            <a:avLst/>
          </a:prstGeom>
        </p:spPr>
      </p:pic>
    </p:spTree>
    <p:extLst>
      <p:ext uri="{BB962C8B-B14F-4D97-AF65-F5344CB8AC3E}">
        <p14:creationId xmlns:p14="http://schemas.microsoft.com/office/powerpoint/2010/main" val="284973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4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DB4BE-E9CB-1A7F-612D-DF6EA2BF8E68}"/>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7BBDD2-D4DF-A6B2-BF30-6D38F5EECFB7}"/>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174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7B234F3-F463-0F42-86DD-A1C2BA1CA9EB}"/>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xmlns="" id="{6E52723D-2D3B-B640-A05B-B042E4E3EC8B}"/>
              </a:ext>
            </a:extLst>
          </p:cNvPr>
          <p:cNvSpPr>
            <a:spLocks noGrp="1"/>
          </p:cNvSpPr>
          <p:nvPr>
            <p:ph type="body" sz="quarter" idx="12"/>
          </p:nvPr>
        </p:nvSpPr>
        <p:spPr>
          <a:xfrm>
            <a:off x="503238" y="1005840"/>
            <a:ext cx="5133973" cy="5029200"/>
          </a:xfrm>
        </p:spPr>
        <p:txBody>
          <a:bodyPr/>
          <a:lstStyle>
            <a:lvl1pPr marL="166688" indent="-166688">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xmlns="" id="{CA9AB7DB-321B-7D4E-8536-6ACABEB19E2F}"/>
              </a:ext>
            </a:extLst>
          </p:cNvPr>
          <p:cNvSpPr>
            <a:spLocks noGrp="1"/>
          </p:cNvSpPr>
          <p:nvPr>
            <p:ph sz="quarter" idx="13"/>
          </p:nvPr>
        </p:nvSpPr>
        <p:spPr>
          <a:xfrm>
            <a:off x="6323011" y="1005840"/>
            <a:ext cx="5251451" cy="5029200"/>
          </a:xfrm>
        </p:spPr>
        <p:txBody>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4226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19" y="182880"/>
            <a:ext cx="8791893" cy="731520"/>
          </a:xfrm>
          <a:prstGeom prst="rect">
            <a:avLst/>
          </a:prstGeom>
        </p:spPr>
        <p:txBody>
          <a:bodyPr vert="horz" lIns="91440" tIns="45720" rIns="91440" bIns="4572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316512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4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19200"/>
            <a:ext cx="5383398"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19200"/>
            <a:ext cx="5383398" cy="4856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Slide">
    <p:spTree>
      <p:nvGrpSpPr>
        <p:cNvPr id="1" name=""/>
        <p:cNvGrpSpPr/>
        <p:nvPr/>
      </p:nvGrpSpPr>
      <p:grpSpPr>
        <a:xfrm>
          <a:off x="0" y="0"/>
          <a:ext cx="0" cy="0"/>
          <a:chOff x="0" y="0"/>
          <a:chExt cx="0" cy="0"/>
        </a:xfrm>
      </p:grpSpPr>
      <p:pic>
        <p:nvPicPr>
          <p:cNvPr id="5" name="Picture 4" descr="Circuit board">
            <a:extLst>
              <a:ext uri="{FF2B5EF4-FFF2-40B4-BE49-F238E27FC236}">
                <a16:creationId xmlns:a16="http://schemas.microsoft.com/office/drawing/2014/main" xmlns="" id="{A1E86D9F-394A-4455-94BC-516229CEFB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77788" y="0"/>
            <a:ext cx="12266613" cy="6858000"/>
          </a:xfrm>
          <a:prstGeom prst="rect">
            <a:avLst/>
          </a:prstGeom>
        </p:spPr>
      </p:pic>
      <p:sp>
        <p:nvSpPr>
          <p:cNvPr id="13" name="Rectangle: Diagonal Corners Rounded 8">
            <a:extLst>
              <a:ext uri="{FF2B5EF4-FFF2-40B4-BE49-F238E27FC236}">
                <a16:creationId xmlns:a16="http://schemas.microsoft.com/office/drawing/2014/main" xmlns="" id="{136BD430-86C6-4EC9-8DE6-87CEC8177865}"/>
              </a:ext>
            </a:extLst>
          </p:cNvPr>
          <p:cNvSpPr/>
          <p:nvPr userDrawn="1"/>
        </p:nvSpPr>
        <p:spPr>
          <a:xfrm>
            <a:off x="7008812" y="914400"/>
            <a:ext cx="4800600" cy="5105400"/>
          </a:xfrm>
          <a:prstGeom prst="round2Diag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4">
            <a:extLst>
              <a:ext uri="{FF2B5EF4-FFF2-40B4-BE49-F238E27FC236}">
                <a16:creationId xmlns:a16="http://schemas.microsoft.com/office/drawing/2014/main" xmlns="" id="{675E9ECB-624B-3C40-9546-20956FF45E64}"/>
              </a:ext>
            </a:extLst>
          </p:cNvPr>
          <p:cNvSpPr>
            <a:spLocks noGrp="1"/>
          </p:cNvSpPr>
          <p:nvPr>
            <p:ph type="title"/>
          </p:nvPr>
        </p:nvSpPr>
        <p:spPr>
          <a:xfrm>
            <a:off x="7409267" y="1871259"/>
            <a:ext cx="3942946" cy="2204334"/>
          </a:xfrm>
        </p:spPr>
        <p:txBody>
          <a:bodyPr anchor="t" anchorCtr="0"/>
          <a:lstStyle>
            <a:lvl1pPr>
              <a:lnSpc>
                <a:spcPct val="100000"/>
              </a:lnSpc>
              <a:defRPr sz="3600" b="1">
                <a:solidFill>
                  <a:schemeClr val="tx1"/>
                </a:solidFill>
              </a:defRPr>
            </a:lvl1pPr>
          </a:lstStyle>
          <a:p>
            <a:r>
              <a:rPr lang="en-US" dirty="0"/>
              <a:t>Click to edit Master title style</a:t>
            </a:r>
          </a:p>
        </p:txBody>
      </p:sp>
      <p:sp>
        <p:nvSpPr>
          <p:cNvPr id="17" name="Text Placeholder 7">
            <a:extLst>
              <a:ext uri="{FF2B5EF4-FFF2-40B4-BE49-F238E27FC236}">
                <a16:creationId xmlns:a16="http://schemas.microsoft.com/office/drawing/2014/main" xmlns="" id="{DE75CAD1-1473-5548-9CE4-78C007EF0674}"/>
              </a:ext>
            </a:extLst>
          </p:cNvPr>
          <p:cNvSpPr>
            <a:spLocks noGrp="1"/>
          </p:cNvSpPr>
          <p:nvPr>
            <p:ph type="body" sz="quarter" idx="11" hasCustomPrompt="1"/>
          </p:nvPr>
        </p:nvSpPr>
        <p:spPr>
          <a:xfrm>
            <a:off x="7546657" y="4075592"/>
            <a:ext cx="2281770" cy="269912"/>
          </a:xfrm>
        </p:spPr>
        <p:txBody>
          <a:bodyPr anchor="t" anchorCtr="0"/>
          <a:lstStyle>
            <a:lvl1pPr marL="0" indent="0" algn="l">
              <a:buNone/>
              <a:defRPr sz="1200">
                <a:solidFill>
                  <a:schemeClr val="tx2"/>
                </a:solidFill>
              </a:defRPr>
            </a:lvl1pPr>
            <a:lvl5pPr marL="1089025" indent="0">
              <a:buNone/>
              <a:defRPr/>
            </a:lvl5pPr>
          </a:lstStyle>
          <a:p>
            <a:pPr lvl="0"/>
            <a:r>
              <a:rPr lang="en-US" dirty="0"/>
              <a:t>[Date]</a:t>
            </a:r>
          </a:p>
        </p:txBody>
      </p:sp>
      <p:sp>
        <p:nvSpPr>
          <p:cNvPr id="18" name="Rectangle 17">
            <a:extLst>
              <a:ext uri="{FF2B5EF4-FFF2-40B4-BE49-F238E27FC236}">
                <a16:creationId xmlns:a16="http://schemas.microsoft.com/office/drawing/2014/main" xmlns="" id="{EA45E2E6-3D5D-6E49-86BC-0A82486948F7}"/>
              </a:ext>
            </a:extLst>
          </p:cNvPr>
          <p:cNvSpPr/>
          <p:nvPr userDrawn="1"/>
        </p:nvSpPr>
        <p:spPr>
          <a:xfrm>
            <a:off x="7666981" y="1600200"/>
            <a:ext cx="2131297" cy="1079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xmlns="" id="{5DA06799-826D-4DC7-9C33-4D700C576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21" y="5063612"/>
            <a:ext cx="3311235" cy="727588"/>
          </a:xfrm>
          <a:prstGeom prst="rect">
            <a:avLst/>
          </a:prstGeom>
        </p:spPr>
      </p:pic>
      <p:sp>
        <p:nvSpPr>
          <p:cNvPr id="43" name="TextBox 42">
            <a:extLst>
              <a:ext uri="{FF2B5EF4-FFF2-40B4-BE49-F238E27FC236}">
                <a16:creationId xmlns:a16="http://schemas.microsoft.com/office/drawing/2014/main" xmlns="" id="{072D5579-C938-4A3F-850C-0CD10DEEF3C6}"/>
              </a:ext>
            </a:extLst>
          </p:cNvPr>
          <p:cNvSpPr txBox="1"/>
          <p:nvPr userDrawn="1"/>
        </p:nvSpPr>
        <p:spPr>
          <a:xfrm>
            <a:off x="7923212" y="6705600"/>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121640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Slide">
    <p:spTree>
      <p:nvGrpSpPr>
        <p:cNvPr id="1" name=""/>
        <p:cNvGrpSpPr/>
        <p:nvPr/>
      </p:nvGrpSpPr>
      <p:grpSpPr>
        <a:xfrm>
          <a:off x="0" y="0"/>
          <a:ext cx="0" cy="0"/>
          <a:chOff x="0" y="0"/>
          <a:chExt cx="0" cy="0"/>
        </a:xfrm>
      </p:grpSpPr>
      <p:sp>
        <p:nvSpPr>
          <p:cNvPr id="2" name="Rectangle 1"/>
          <p:cNvSpPr/>
          <p:nvPr userDrawn="1"/>
        </p:nvSpPr>
        <p:spPr>
          <a:xfrm>
            <a:off x="0" y="0"/>
            <a:ext cx="12188825" cy="686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xmlns="" id="{A59F4B1B-7AE9-48DC-9F6D-9F983BB7D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t="7833" r="3" b="7833"/>
          <a:stretch/>
        </p:blipFill>
        <p:spPr>
          <a:xfrm>
            <a:off x="-1588" y="0"/>
            <a:ext cx="12192000" cy="6858000"/>
          </a:xfrm>
          <a:prstGeom prst="rect">
            <a:avLst/>
          </a:prstGeom>
        </p:spPr>
      </p:pic>
      <p:sp>
        <p:nvSpPr>
          <p:cNvPr id="13" name="Rectangle: Diagonal Corners Rounded 8">
            <a:extLst>
              <a:ext uri="{FF2B5EF4-FFF2-40B4-BE49-F238E27FC236}">
                <a16:creationId xmlns:a16="http://schemas.microsoft.com/office/drawing/2014/main" xmlns="" id="{136BD430-86C6-4EC9-8DE6-87CEC8177865}"/>
              </a:ext>
            </a:extLst>
          </p:cNvPr>
          <p:cNvSpPr/>
          <p:nvPr userDrawn="1"/>
        </p:nvSpPr>
        <p:spPr>
          <a:xfrm>
            <a:off x="455612" y="1066800"/>
            <a:ext cx="4953000" cy="4648200"/>
          </a:xfrm>
          <a:prstGeom prst="round2Diag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4">
            <a:extLst>
              <a:ext uri="{FF2B5EF4-FFF2-40B4-BE49-F238E27FC236}">
                <a16:creationId xmlns:a16="http://schemas.microsoft.com/office/drawing/2014/main" xmlns="" id="{675E9ECB-624B-3C40-9546-20956FF45E64}"/>
              </a:ext>
            </a:extLst>
          </p:cNvPr>
          <p:cNvSpPr>
            <a:spLocks noGrp="1"/>
          </p:cNvSpPr>
          <p:nvPr>
            <p:ph type="title"/>
          </p:nvPr>
        </p:nvSpPr>
        <p:spPr>
          <a:xfrm>
            <a:off x="856066" y="1942099"/>
            <a:ext cx="4171545" cy="2182998"/>
          </a:xfrm>
        </p:spPr>
        <p:txBody>
          <a:bodyPr anchor="t" anchorCtr="0"/>
          <a:lstStyle>
            <a:lvl1pPr>
              <a:lnSpc>
                <a:spcPct val="100000"/>
              </a:lnSpc>
              <a:defRPr sz="3600" b="1">
                <a:solidFill>
                  <a:schemeClr val="tx1"/>
                </a:solidFill>
              </a:defRPr>
            </a:lvl1pPr>
          </a:lstStyle>
          <a:p>
            <a:r>
              <a:rPr lang="en-US" dirty="0"/>
              <a:t>Click to edit Master title style</a:t>
            </a:r>
          </a:p>
        </p:txBody>
      </p:sp>
      <p:sp>
        <p:nvSpPr>
          <p:cNvPr id="17" name="Text Placeholder 7">
            <a:extLst>
              <a:ext uri="{FF2B5EF4-FFF2-40B4-BE49-F238E27FC236}">
                <a16:creationId xmlns:a16="http://schemas.microsoft.com/office/drawing/2014/main" xmlns="" id="{DE75CAD1-1473-5548-9CE4-78C007EF0674}"/>
              </a:ext>
            </a:extLst>
          </p:cNvPr>
          <p:cNvSpPr>
            <a:spLocks noGrp="1"/>
          </p:cNvSpPr>
          <p:nvPr>
            <p:ph type="body" sz="quarter" idx="11" hasCustomPrompt="1"/>
          </p:nvPr>
        </p:nvSpPr>
        <p:spPr>
          <a:xfrm>
            <a:off x="993457" y="4146432"/>
            <a:ext cx="2281770" cy="269912"/>
          </a:xfrm>
        </p:spPr>
        <p:txBody>
          <a:bodyPr anchor="t" anchorCtr="0"/>
          <a:lstStyle>
            <a:lvl1pPr marL="0" indent="0" algn="l">
              <a:buNone/>
              <a:defRPr sz="1200">
                <a:solidFill>
                  <a:schemeClr val="tx2"/>
                </a:solidFill>
              </a:defRPr>
            </a:lvl1pPr>
            <a:lvl5pPr marL="1089025" indent="0">
              <a:buNone/>
              <a:defRPr/>
            </a:lvl5pPr>
          </a:lstStyle>
          <a:p>
            <a:pPr lvl="0"/>
            <a:r>
              <a:rPr lang="en-US" dirty="0"/>
              <a:t>[Date]</a:t>
            </a:r>
          </a:p>
        </p:txBody>
      </p:sp>
      <p:sp>
        <p:nvSpPr>
          <p:cNvPr id="18" name="Rectangle 17">
            <a:extLst>
              <a:ext uri="{FF2B5EF4-FFF2-40B4-BE49-F238E27FC236}">
                <a16:creationId xmlns:a16="http://schemas.microsoft.com/office/drawing/2014/main" xmlns="" id="{EA45E2E6-3D5D-6E49-86BC-0A82486948F7}"/>
              </a:ext>
            </a:extLst>
          </p:cNvPr>
          <p:cNvSpPr/>
          <p:nvPr userDrawn="1"/>
        </p:nvSpPr>
        <p:spPr>
          <a:xfrm>
            <a:off x="1113781" y="1671040"/>
            <a:ext cx="2131297" cy="1079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xmlns="" id="{5DA06799-826D-4DC7-9C33-4D700C5765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321" y="4758812"/>
            <a:ext cx="3311235" cy="727588"/>
          </a:xfrm>
          <a:prstGeom prst="rect">
            <a:avLst/>
          </a:prstGeom>
        </p:spPr>
      </p:pic>
      <p:sp>
        <p:nvSpPr>
          <p:cNvPr id="43" name="TextBox 42">
            <a:extLst>
              <a:ext uri="{FF2B5EF4-FFF2-40B4-BE49-F238E27FC236}">
                <a16:creationId xmlns:a16="http://schemas.microsoft.com/office/drawing/2014/main" xmlns="" id="{072D5579-C938-4A3F-850C-0CD10DEEF3C6}"/>
              </a:ext>
            </a:extLst>
          </p:cNvPr>
          <p:cNvSpPr txBox="1"/>
          <p:nvPr userDrawn="1"/>
        </p:nvSpPr>
        <p:spPr>
          <a:xfrm>
            <a:off x="873039" y="6705600"/>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bg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25361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62064736-2229-48F6-8794-8787C5349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8812" y="433435"/>
            <a:ext cx="3922776" cy="861965"/>
          </a:xfrm>
          <a:prstGeom prst="rect">
            <a:avLst/>
          </a:prstGeom>
        </p:spPr>
      </p:pic>
      <p:sp>
        <p:nvSpPr>
          <p:cNvPr id="5" name="Title 4">
            <a:extLst>
              <a:ext uri="{FF2B5EF4-FFF2-40B4-BE49-F238E27FC236}">
                <a16:creationId xmlns:a16="http://schemas.microsoft.com/office/drawing/2014/main" xmlns="" id="{86898852-527A-DE4B-AE59-2933A6107ACD}"/>
              </a:ext>
            </a:extLst>
          </p:cNvPr>
          <p:cNvSpPr>
            <a:spLocks noGrp="1"/>
          </p:cNvSpPr>
          <p:nvPr>
            <p:ph type="title"/>
          </p:nvPr>
        </p:nvSpPr>
        <p:spPr>
          <a:xfrm>
            <a:off x="7224943" y="1828800"/>
            <a:ext cx="4372292" cy="3200400"/>
          </a:xfrm>
        </p:spPr>
        <p:txBody>
          <a:bodyPr anchor="t" anchorCtr="0"/>
          <a:lstStyle>
            <a:lvl1pPr>
              <a:defRPr sz="3600" b="1"/>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xmlns="" id="{15A867FE-6E58-1641-8F20-0C68172FAB58}"/>
              </a:ext>
            </a:extLst>
          </p:cNvPr>
          <p:cNvSpPr>
            <a:spLocks noGrp="1"/>
          </p:cNvSpPr>
          <p:nvPr>
            <p:ph type="body" sz="quarter" idx="11" hasCustomPrompt="1"/>
          </p:nvPr>
        </p:nvSpPr>
        <p:spPr>
          <a:xfrm>
            <a:off x="7226531" y="5715000"/>
            <a:ext cx="2238692" cy="381000"/>
          </a:xfrm>
        </p:spPr>
        <p:txBody>
          <a:bodyPr/>
          <a:lstStyle>
            <a:lvl1pPr marL="0" indent="0">
              <a:buNone/>
              <a:defRPr sz="1800">
                <a:solidFill>
                  <a:schemeClr val="tx2"/>
                </a:solidFill>
              </a:defRPr>
            </a:lvl1pPr>
            <a:lvl5pPr marL="1089025" indent="0">
              <a:buNone/>
              <a:defRPr/>
            </a:lvl5pPr>
          </a:lstStyle>
          <a:p>
            <a:pPr lvl="0"/>
            <a:r>
              <a:rPr lang="en-US" dirty="0"/>
              <a:t>[Date]</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7369" t="12164" r="-1" b="3626"/>
          <a:stretch/>
        </p:blipFill>
        <p:spPr>
          <a:xfrm>
            <a:off x="-1588" y="1"/>
            <a:ext cx="6705600" cy="6858000"/>
          </a:xfrm>
          <a:prstGeom prst="rect">
            <a:avLst/>
          </a:prstGeom>
        </p:spPr>
      </p:pic>
      <p:sp>
        <p:nvSpPr>
          <p:cNvPr id="15" name="TextBox 14">
            <a:extLst>
              <a:ext uri="{FF2B5EF4-FFF2-40B4-BE49-F238E27FC236}">
                <a16:creationId xmlns:a16="http://schemas.microsoft.com/office/drawing/2014/main" xmlns="" id="{072D5579-C938-4A3F-850C-0CD10DEEF3C6}"/>
              </a:ext>
            </a:extLst>
          </p:cNvPr>
          <p:cNvSpPr txBox="1"/>
          <p:nvPr userDrawn="1"/>
        </p:nvSpPr>
        <p:spPr>
          <a:xfrm>
            <a:off x="7215650"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2021 Univar Solutions Inc. All rights reserved. Confidential and content subject to change.</a:t>
            </a:r>
          </a:p>
        </p:txBody>
      </p:sp>
    </p:spTree>
    <p:extLst>
      <p:ext uri="{BB962C8B-B14F-4D97-AF65-F5344CB8AC3E}">
        <p14:creationId xmlns:p14="http://schemas.microsoft.com/office/powerpoint/2010/main" val="8431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p15:clr>
            <a:srgbClr val="FBAE40"/>
          </p15:clr>
        </p15:guide>
        <p15:guide id="2" pos="3839">
          <p15:clr>
            <a:srgbClr val="FBAE40"/>
          </p15:clr>
        </p15:guide>
        <p15:guide id="3" pos="5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CCF25166-353D-40B4-B4B4-6241DD95186E}"/>
              </a:ext>
            </a:extLst>
          </p:cNvPr>
          <p:cNvSpPr txBox="1"/>
          <p:nvPr userDrawn="1"/>
        </p:nvSpPr>
        <p:spPr>
          <a:xfrm>
            <a:off x="433387" y="6535579"/>
            <a:ext cx="2841625" cy="246221"/>
          </a:xfrm>
          <a:prstGeom prst="rect">
            <a:avLst/>
          </a:prstGeom>
          <a:noFill/>
        </p:spPr>
        <p:txBody>
          <a:bodyPr wrap="square" rtlCol="0">
            <a:spAutoFit/>
          </a:bodyPr>
          <a:lstStyle/>
          <a:p>
            <a:r>
              <a:rPr lang="en-US" sz="1000" b="1" dirty="0">
                <a:solidFill>
                  <a:schemeClr val="tx2"/>
                </a:solidFill>
              </a:rPr>
              <a:t>WE ARE SERIOUS ABOUT SAFETY</a:t>
            </a:r>
          </a:p>
        </p:txBody>
      </p:sp>
      <p:sp>
        <p:nvSpPr>
          <p:cNvPr id="12" name="Picture Placeholder 3">
            <a:extLst>
              <a:ext uri="{FF2B5EF4-FFF2-40B4-BE49-F238E27FC236}">
                <a16:creationId xmlns:a16="http://schemas.microsoft.com/office/drawing/2014/main" xmlns="" id="{3CF4C0A1-1723-4F74-BEF9-F55F2DD55777}"/>
              </a:ext>
            </a:extLst>
          </p:cNvPr>
          <p:cNvSpPr>
            <a:spLocks noGrp="1"/>
          </p:cNvSpPr>
          <p:nvPr>
            <p:ph type="pic" sz="quarter" idx="14"/>
          </p:nvPr>
        </p:nvSpPr>
        <p:spPr>
          <a:xfrm>
            <a:off x="7204335" y="1219200"/>
            <a:ext cx="4984490" cy="4754880"/>
          </a:xfrm>
          <a:prstGeom prst="round2DiagRect">
            <a:avLst>
              <a:gd name="adj1" fmla="val 7465"/>
              <a:gd name="adj2" fmla="val 0"/>
            </a:avLst>
          </a:prstGeom>
          <a:solidFill>
            <a:schemeClr val="tx1">
              <a:lumMod val="20000"/>
              <a:lumOff val="80000"/>
            </a:schemeClr>
          </a:solidFill>
        </p:spPr>
        <p:txBody>
          <a:bodyPr/>
          <a:lstStyle>
            <a:lvl1pPr marL="0" indent="0">
              <a:buNone/>
              <a:defRPr sz="1200"/>
            </a:lvl1pPr>
          </a:lstStyle>
          <a:p>
            <a:r>
              <a:rPr lang="en-US"/>
              <a:t>Click icon to add picture</a:t>
            </a:r>
            <a:endParaRPr lang="en-US" dirty="0"/>
          </a:p>
        </p:txBody>
      </p:sp>
      <p:sp>
        <p:nvSpPr>
          <p:cNvPr id="13" name="Text Placeholder 6">
            <a:extLst>
              <a:ext uri="{FF2B5EF4-FFF2-40B4-BE49-F238E27FC236}">
                <a16:creationId xmlns:a16="http://schemas.microsoft.com/office/drawing/2014/main" xmlns="" id="{8CC41037-CFFE-4394-BA71-DB4BD38C127F}"/>
              </a:ext>
            </a:extLst>
          </p:cNvPr>
          <p:cNvSpPr>
            <a:spLocks noGrp="1"/>
          </p:cNvSpPr>
          <p:nvPr>
            <p:ph type="body" sz="quarter" idx="15"/>
          </p:nvPr>
        </p:nvSpPr>
        <p:spPr>
          <a:xfrm>
            <a:off x="502730" y="1219200"/>
            <a:ext cx="5972173" cy="498022"/>
          </a:xfrm>
          <a:prstGeom prst="rect">
            <a:avLst/>
          </a:prstGeom>
        </p:spPr>
        <p:txBody>
          <a:bodyPr anchor="b" anchorCtr="0"/>
          <a:lstStyle>
            <a:lvl1pPr marL="0" indent="0">
              <a:lnSpc>
                <a:spcPct val="90000"/>
              </a:lnSpc>
              <a:spcBef>
                <a:spcPts val="0"/>
              </a:spcBef>
              <a:buNone/>
              <a:defRPr sz="1999" b="1">
                <a:solidFill>
                  <a:schemeClr val="tx2"/>
                </a:solidFill>
              </a:defRPr>
            </a:lvl1pPr>
            <a:lvl2pPr marL="203098" indent="0">
              <a:buNone/>
              <a:defRPr b="1">
                <a:solidFill>
                  <a:schemeClr val="accent2">
                    <a:lumMod val="50000"/>
                  </a:schemeClr>
                </a:solidFill>
              </a:defRPr>
            </a:lvl2pPr>
          </a:lstStyle>
          <a:p>
            <a:pPr lvl="0"/>
            <a:r>
              <a:rPr lang="en-US"/>
              <a:t>Click to edit Master text styles</a:t>
            </a:r>
          </a:p>
        </p:txBody>
      </p:sp>
      <p:sp>
        <p:nvSpPr>
          <p:cNvPr id="14" name="Text Placeholder 4">
            <a:extLst>
              <a:ext uri="{FF2B5EF4-FFF2-40B4-BE49-F238E27FC236}">
                <a16:creationId xmlns:a16="http://schemas.microsoft.com/office/drawing/2014/main" xmlns="" id="{A4FC8010-A9D8-4CED-A03C-63D6D58485DC}"/>
              </a:ext>
            </a:extLst>
          </p:cNvPr>
          <p:cNvSpPr>
            <a:spLocks noGrp="1"/>
          </p:cNvSpPr>
          <p:nvPr>
            <p:ph type="body" sz="quarter" idx="17"/>
          </p:nvPr>
        </p:nvSpPr>
        <p:spPr>
          <a:xfrm>
            <a:off x="503239" y="1767205"/>
            <a:ext cx="5972173" cy="4206875"/>
          </a:xfrm>
        </p:spPr>
        <p:txBody>
          <a:bodyPr/>
          <a:lstStyle>
            <a:lvl1pPr marL="177800" indent="-177800">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p:txBody>
      </p:sp>
      <p:grpSp>
        <p:nvGrpSpPr>
          <p:cNvPr id="29" name="Group 28">
            <a:extLst>
              <a:ext uri="{FF2B5EF4-FFF2-40B4-BE49-F238E27FC236}">
                <a16:creationId xmlns:a16="http://schemas.microsoft.com/office/drawing/2014/main" xmlns="" id="{65957D1B-C8A6-40AB-BF12-1768CBEAD7FE}"/>
              </a:ext>
            </a:extLst>
          </p:cNvPr>
          <p:cNvGrpSpPr/>
          <p:nvPr userDrawn="1"/>
        </p:nvGrpSpPr>
        <p:grpSpPr>
          <a:xfrm>
            <a:off x="-1" y="-152400"/>
            <a:ext cx="12188826" cy="964691"/>
            <a:chOff x="-1" y="-152400"/>
            <a:chExt cx="12188826" cy="964691"/>
          </a:xfrm>
        </p:grpSpPr>
        <p:sp>
          <p:nvSpPr>
            <p:cNvPr id="30" name="Rectangle 29">
              <a:extLst>
                <a:ext uri="{FF2B5EF4-FFF2-40B4-BE49-F238E27FC236}">
                  <a16:creationId xmlns:a16="http://schemas.microsoft.com/office/drawing/2014/main" xmlns="" id="{C3A8586E-8232-4091-B975-353B02F8DB55}"/>
                </a:ext>
              </a:extLst>
            </p:cNvPr>
            <p:cNvSpPr/>
            <p:nvPr userDrawn="1"/>
          </p:nvSpPr>
          <p:spPr>
            <a:xfrm>
              <a:off x="0" y="-48101"/>
              <a:ext cx="12188825" cy="7598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31" name="Picture 30">
              <a:extLst>
                <a:ext uri="{FF2B5EF4-FFF2-40B4-BE49-F238E27FC236}">
                  <a16:creationId xmlns:a16="http://schemas.microsoft.com/office/drawing/2014/main" xmlns="" id="{AA28C473-F9E3-4F09-83D9-707CAD57A8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1406" y="152400"/>
              <a:ext cx="2078181" cy="457200"/>
            </a:xfrm>
            <a:prstGeom prst="rect">
              <a:avLst/>
            </a:prstGeom>
          </p:spPr>
        </p:pic>
        <p:sp>
          <p:nvSpPr>
            <p:cNvPr id="32" name="Rectangle 31">
              <a:extLst>
                <a:ext uri="{FF2B5EF4-FFF2-40B4-BE49-F238E27FC236}">
                  <a16:creationId xmlns:a16="http://schemas.microsoft.com/office/drawing/2014/main" xmlns="" id="{5ED2D4D2-7121-4B38-9712-6CF1879CE202}"/>
                </a:ext>
              </a:extLst>
            </p:cNvPr>
            <p:cNvSpPr/>
            <p:nvPr userDrawn="1"/>
          </p:nvSpPr>
          <p:spPr>
            <a:xfrm>
              <a:off x="-1" y="711707"/>
              <a:ext cx="12188825"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xmlns="" id="{B1BA3922-C154-4A2D-8CF4-4EDD3AF9D50C}"/>
                </a:ext>
              </a:extLst>
            </p:cNvPr>
            <p:cNvSpPr txBox="1"/>
            <p:nvPr userDrawn="1"/>
          </p:nvSpPr>
          <p:spPr>
            <a:xfrm>
              <a:off x="120650" y="228600"/>
              <a:ext cx="1477962" cy="400110"/>
            </a:xfrm>
            <a:prstGeom prst="rect">
              <a:avLst/>
            </a:prstGeom>
            <a:noFill/>
          </p:spPr>
          <p:txBody>
            <a:bodyPr wrap="square" rtlCol="0">
              <a:spAutoFit/>
            </a:bodyPr>
            <a:lstStyle/>
            <a:p>
              <a:pPr algn="r"/>
              <a:r>
                <a:rPr lang="en-US" sz="2000" b="1" dirty="0">
                  <a:solidFill>
                    <a:schemeClr val="bg1"/>
                  </a:solidFill>
                </a:rPr>
                <a:t>SAFETY</a:t>
              </a:r>
            </a:p>
          </p:txBody>
        </p:sp>
        <p:pic>
          <p:nvPicPr>
            <p:cNvPr id="34" name="Picture 33" descr="A picture containing drawing&#10;&#10;Description automatically generated">
              <a:extLst>
                <a:ext uri="{FF2B5EF4-FFF2-40B4-BE49-F238E27FC236}">
                  <a16:creationId xmlns:a16="http://schemas.microsoft.com/office/drawing/2014/main" xmlns="" id="{734999D1-D774-4619-8E28-AF618A29BC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 r="54717" b="59264"/>
            <a:stretch/>
          </p:blipFill>
          <p:spPr>
            <a:xfrm>
              <a:off x="1370012" y="-152400"/>
              <a:ext cx="2175809" cy="964691"/>
            </a:xfrm>
            <a:prstGeom prst="rect">
              <a:avLst/>
            </a:prstGeom>
          </p:spPr>
        </p:pic>
        <p:sp>
          <p:nvSpPr>
            <p:cNvPr id="35" name="TextBox 34">
              <a:extLst>
                <a:ext uri="{FF2B5EF4-FFF2-40B4-BE49-F238E27FC236}">
                  <a16:creationId xmlns:a16="http://schemas.microsoft.com/office/drawing/2014/main" xmlns="" id="{E595E93B-4B2D-4D03-AF0C-8116799C76DD}"/>
                </a:ext>
              </a:extLst>
            </p:cNvPr>
            <p:cNvSpPr txBox="1"/>
            <p:nvPr userDrawn="1"/>
          </p:nvSpPr>
          <p:spPr>
            <a:xfrm>
              <a:off x="1598612" y="228600"/>
              <a:ext cx="1371600" cy="400110"/>
            </a:xfrm>
            <a:prstGeom prst="rect">
              <a:avLst/>
            </a:prstGeom>
            <a:noFill/>
          </p:spPr>
          <p:txBody>
            <a:bodyPr wrap="square" rtlCol="0">
              <a:spAutoFit/>
            </a:bodyPr>
            <a:lstStyle/>
            <a:p>
              <a:pPr algn="l"/>
              <a:r>
                <a:rPr lang="en-US" sz="2000" b="1" dirty="0">
                  <a:solidFill>
                    <a:schemeClr val="tx2"/>
                  </a:solidFill>
                </a:rPr>
                <a:t>SHARE</a:t>
              </a:r>
            </a:p>
          </p:txBody>
        </p:sp>
      </p:grpSp>
      <p:pic>
        <p:nvPicPr>
          <p:cNvPr id="3" name="Picture 2" descr="A picture containing drawing&#10;&#10;Description automatically generated">
            <a:extLst>
              <a:ext uri="{FF2B5EF4-FFF2-40B4-BE49-F238E27FC236}">
                <a16:creationId xmlns:a16="http://schemas.microsoft.com/office/drawing/2014/main" xmlns="" id="{FB159A06-A29D-48FF-9A6D-C06619ED2D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90740" y="137160"/>
            <a:ext cx="1005840" cy="1005840"/>
          </a:xfrm>
          <a:prstGeom prst="rect">
            <a:avLst/>
          </a:prstGeom>
        </p:spPr>
      </p:pic>
    </p:spTree>
    <p:extLst>
      <p:ext uri="{BB962C8B-B14F-4D97-AF65-F5344CB8AC3E}">
        <p14:creationId xmlns:p14="http://schemas.microsoft.com/office/powerpoint/2010/main" val="170759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B0D32EAF-857E-3146-B041-996572FF7341}"/>
              </a:ext>
            </a:extLst>
          </p:cNvPr>
          <p:cNvSpPr>
            <a:spLocks noGrp="1"/>
          </p:cNvSpPr>
          <p:nvPr>
            <p:ph type="body" sz="quarter" idx="11"/>
          </p:nvPr>
        </p:nvSpPr>
        <p:spPr>
          <a:xfrm>
            <a:off x="5644587" y="624114"/>
            <a:ext cx="5820527" cy="5486400"/>
          </a:xfrm>
        </p:spPr>
        <p:txBody>
          <a:bodyPr anchor="ctr" anchorCtr="0"/>
          <a:lstStyle>
            <a:lvl1pPr>
              <a:spcAft>
                <a:spcPts val="1200"/>
              </a:spcAft>
              <a:defRPr sz="2400"/>
            </a:lvl1pPr>
            <a:lvl2pPr>
              <a:spcAft>
                <a:spcPts val="1200"/>
              </a:spcAft>
              <a:defRPr sz="2400"/>
            </a:lvl2pPr>
            <a:lvl3pPr marL="411357" indent="0">
              <a:buNone/>
              <a:defRPr/>
            </a:lvl3pPr>
          </a:lstStyle>
          <a:p>
            <a:pPr lvl="0"/>
            <a:r>
              <a:rPr lang="en-US"/>
              <a:t>Click to edit Master text styles</a:t>
            </a:r>
          </a:p>
          <a:p>
            <a:pPr lvl="1"/>
            <a:r>
              <a:rPr lang="en-US"/>
              <a:t>Second level</a:t>
            </a:r>
          </a:p>
        </p:txBody>
      </p:sp>
      <p:pic>
        <p:nvPicPr>
          <p:cNvPr id="6"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19749" t="2953" r="20104" b="-1"/>
          <a:stretch/>
        </p:blipFill>
        <p:spPr>
          <a:xfrm>
            <a:off x="-1588" y="624114"/>
            <a:ext cx="5105400" cy="5486400"/>
          </a:xfrm>
          <a:prstGeom prst="round2DiagRect">
            <a:avLst/>
          </a:prstGeom>
        </p:spPr>
      </p:pic>
      <p:sp>
        <p:nvSpPr>
          <p:cNvPr id="8" name="Text Placeholder 10">
            <a:extLst>
              <a:ext uri="{FF2B5EF4-FFF2-40B4-BE49-F238E27FC236}">
                <a16:creationId xmlns:a16="http://schemas.microsoft.com/office/drawing/2014/main" xmlns="" id="{B08331FD-5263-D840-AB6E-ADB8DC100ECB}"/>
              </a:ext>
            </a:extLst>
          </p:cNvPr>
          <p:cNvSpPr txBox="1">
            <a:spLocks/>
          </p:cNvSpPr>
          <p:nvPr userDrawn="1"/>
        </p:nvSpPr>
        <p:spPr>
          <a:xfrm>
            <a:off x="-1" y="4419600"/>
            <a:ext cx="5103813" cy="914400"/>
          </a:xfrm>
          <a:prstGeom prst="rect">
            <a:avLst/>
          </a:prstGeom>
          <a:solidFill>
            <a:schemeClr val="tx2"/>
          </a:solidFill>
        </p:spPr>
        <p:txBody>
          <a:bodyPr vert="horz" lIns="91440" tIns="45720" rIns="274320" bIns="45720" rtlCol="0" anchor="ctr" anchorCtr="0">
            <a:noAutofit/>
          </a:bodyPr>
          <a:lstStyle>
            <a:lvl1pPr marL="0" indent="0" algn="r" defTabSz="1218895" rtl="0" eaLnBrk="1" latinLnBrk="0" hangingPunct="1">
              <a:lnSpc>
                <a:spcPct val="100000"/>
              </a:lnSpc>
              <a:spcBef>
                <a:spcPts val="600"/>
              </a:spcBef>
              <a:spcAft>
                <a:spcPts val="600"/>
              </a:spcAft>
              <a:buClr>
                <a:schemeClr val="accent1"/>
              </a:buClr>
              <a:buFont typeface="Arial" pitchFamily="34" charset="0"/>
              <a:buNone/>
              <a:tabLst/>
              <a:defRPr sz="4400" b="1" kern="1200" cap="all" baseline="0">
                <a:solidFill>
                  <a:schemeClr val="bg2"/>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accent1"/>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accent1"/>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accent1"/>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accent1"/>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Agenda</a:t>
            </a:r>
          </a:p>
        </p:txBody>
      </p:sp>
    </p:spTree>
    <p:extLst>
      <p:ext uri="{BB962C8B-B14F-4D97-AF65-F5344CB8AC3E}">
        <p14:creationId xmlns:p14="http://schemas.microsoft.com/office/powerpoint/2010/main" val="29879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182880"/>
            <a:ext cx="8791892" cy="73152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DA65CB6-55E0-B14E-B057-094595A5D9AC}"/>
              </a:ext>
            </a:extLst>
          </p:cNvPr>
          <p:cNvSpPr>
            <a:spLocks noGrp="1"/>
          </p:cNvSpPr>
          <p:nvPr>
            <p:ph type="body" sz="quarter" idx="10"/>
          </p:nvPr>
        </p:nvSpPr>
        <p:spPr>
          <a:xfrm>
            <a:off x="503238" y="1005840"/>
            <a:ext cx="11071225" cy="4876800"/>
          </a:xfrm>
        </p:spPr>
        <p:txBody>
          <a:bodyPr/>
          <a:lstStyle>
            <a:lvl1pPr marL="177800" indent="-1778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1" hasCustomPrompt="1"/>
          </p:nvPr>
        </p:nvSpPr>
        <p:spPr>
          <a:xfrm>
            <a:off x="433387" y="6497053"/>
            <a:ext cx="6346824" cy="208547"/>
          </a:xfrm>
        </p:spPr>
        <p:txBody>
          <a:bodyPr/>
          <a:lstStyle>
            <a:lvl1pPr marL="0" indent="0">
              <a:buNone/>
              <a:defRPr sz="1000" b="1" baseline="0">
                <a:solidFill>
                  <a:schemeClr val="tx2"/>
                </a:solidFill>
              </a:defRPr>
            </a:lvl1pPr>
          </a:lstStyle>
          <a:p>
            <a:pPr lvl="0"/>
            <a:r>
              <a:rPr lang="en-US" dirty="0"/>
              <a:t>CUSTOMIZE YOUR MESSAGE HERE</a:t>
            </a:r>
          </a:p>
        </p:txBody>
      </p:sp>
    </p:spTree>
    <p:extLst>
      <p:ext uri="{BB962C8B-B14F-4D97-AF65-F5344CB8AC3E}">
        <p14:creationId xmlns:p14="http://schemas.microsoft.com/office/powerpoint/2010/main" val="218874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Two Column Layout">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xmlns="" id="{AFF0A209-7FCF-BE44-AE07-00CBD2A3C37F}"/>
              </a:ext>
            </a:extLst>
          </p:cNvPr>
          <p:cNvSpPr>
            <a:spLocks noGrp="1"/>
          </p:cNvSpPr>
          <p:nvPr>
            <p:ph type="body" sz="quarter" idx="14"/>
          </p:nvPr>
        </p:nvSpPr>
        <p:spPr>
          <a:xfrm>
            <a:off x="6423513" y="1188720"/>
            <a:ext cx="5027890" cy="498022"/>
          </a:xfrm>
          <a:prstGeom prst="rect">
            <a:avLst/>
          </a:prstGeom>
        </p:spPr>
        <p:txBody>
          <a:bodyPr anchor="b" anchorCtr="0"/>
          <a:lstStyle>
            <a:lvl1pPr marL="0" indent="0">
              <a:lnSpc>
                <a:spcPct val="90000"/>
              </a:lnSpc>
              <a:spcBef>
                <a:spcPts val="0"/>
              </a:spcBef>
              <a:buNone/>
              <a:defRPr sz="1999" b="1">
                <a:solidFill>
                  <a:schemeClr val="tx2"/>
                </a:solidFill>
              </a:defRPr>
            </a:lvl1pPr>
            <a:lvl2pPr marL="203098" indent="0">
              <a:buNone/>
              <a:defRPr b="1">
                <a:solidFill>
                  <a:schemeClr val="accent2">
                    <a:lumMod val="50000"/>
                  </a:schemeClr>
                </a:solidFill>
              </a:defRPr>
            </a:lvl2pPr>
          </a:lstStyle>
          <a:p>
            <a:pPr lvl="0"/>
            <a:r>
              <a:rPr lang="en-US"/>
              <a:t>Click to edit Master text styles</a:t>
            </a:r>
          </a:p>
        </p:txBody>
      </p:sp>
      <p:sp>
        <p:nvSpPr>
          <p:cNvPr id="17" name="Text Placeholder 6">
            <a:extLst>
              <a:ext uri="{FF2B5EF4-FFF2-40B4-BE49-F238E27FC236}">
                <a16:creationId xmlns:a16="http://schemas.microsoft.com/office/drawing/2014/main" xmlns="" id="{89202E53-FEA5-8A4C-8F48-246749A53A69}"/>
              </a:ext>
            </a:extLst>
          </p:cNvPr>
          <p:cNvSpPr>
            <a:spLocks noGrp="1"/>
          </p:cNvSpPr>
          <p:nvPr>
            <p:ph type="body" sz="quarter" idx="15"/>
          </p:nvPr>
        </p:nvSpPr>
        <p:spPr>
          <a:xfrm>
            <a:off x="731330" y="1188720"/>
            <a:ext cx="5027890" cy="498022"/>
          </a:xfrm>
          <a:prstGeom prst="rect">
            <a:avLst/>
          </a:prstGeom>
        </p:spPr>
        <p:txBody>
          <a:bodyPr anchor="b" anchorCtr="0"/>
          <a:lstStyle>
            <a:lvl1pPr marL="0" indent="0">
              <a:lnSpc>
                <a:spcPct val="90000"/>
              </a:lnSpc>
              <a:spcBef>
                <a:spcPts val="0"/>
              </a:spcBef>
              <a:buNone/>
              <a:defRPr sz="1999" b="1">
                <a:solidFill>
                  <a:schemeClr val="tx2"/>
                </a:solidFill>
              </a:defRPr>
            </a:lvl1pPr>
            <a:lvl2pPr marL="203098" indent="0">
              <a:buNone/>
              <a:defRPr b="1">
                <a:solidFill>
                  <a:schemeClr val="accent2">
                    <a:lumMod val="50000"/>
                  </a:schemeClr>
                </a:solidFill>
              </a:defRPr>
            </a:lvl2pPr>
          </a:lstStyle>
          <a:p>
            <a:pPr lvl="0"/>
            <a:r>
              <a:rPr lang="en-US"/>
              <a:t>Click to edit Master text styles</a:t>
            </a:r>
          </a:p>
        </p:txBody>
      </p:sp>
      <p:sp>
        <p:nvSpPr>
          <p:cNvPr id="18" name="Text Placeholder 4">
            <a:extLst>
              <a:ext uri="{FF2B5EF4-FFF2-40B4-BE49-F238E27FC236}">
                <a16:creationId xmlns:a16="http://schemas.microsoft.com/office/drawing/2014/main" xmlns="" id="{0A180AFA-BCAE-DE43-8502-4D55C0E18B69}"/>
              </a:ext>
            </a:extLst>
          </p:cNvPr>
          <p:cNvSpPr>
            <a:spLocks noGrp="1"/>
          </p:cNvSpPr>
          <p:nvPr>
            <p:ph type="body" sz="quarter" idx="17"/>
          </p:nvPr>
        </p:nvSpPr>
        <p:spPr>
          <a:xfrm>
            <a:off x="731839" y="1736725"/>
            <a:ext cx="5027382" cy="4206875"/>
          </a:xfrm>
        </p:spPr>
        <p:txBody>
          <a:bodyPr/>
          <a:lstStyle>
            <a:lvl1pPr marL="177800" indent="-177800">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xmlns="" id="{5EE1A0A9-EBA1-6846-AC3A-EBC2EC72C1B8}"/>
              </a:ext>
            </a:extLst>
          </p:cNvPr>
          <p:cNvSpPr>
            <a:spLocks noGrp="1"/>
          </p:cNvSpPr>
          <p:nvPr>
            <p:ph type="body" sz="quarter" idx="18"/>
          </p:nvPr>
        </p:nvSpPr>
        <p:spPr>
          <a:xfrm>
            <a:off x="6423513" y="1736725"/>
            <a:ext cx="5027382" cy="4206875"/>
          </a:xfrm>
        </p:spPr>
        <p:txBody>
          <a:bodyPr/>
          <a:lstStyle>
            <a:lvl1pPr marL="177800" indent="-177800">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p:txBody>
      </p:sp>
      <p:sp>
        <p:nvSpPr>
          <p:cNvPr id="20" name="Title 1">
            <a:extLst>
              <a:ext uri="{FF2B5EF4-FFF2-40B4-BE49-F238E27FC236}">
                <a16:creationId xmlns:a16="http://schemas.microsoft.com/office/drawing/2014/main" xmlns="" id="{896C6C7C-9C62-0B4D-90B8-99D759EF288B}"/>
              </a:ext>
            </a:extLst>
          </p:cNvPr>
          <p:cNvSpPr>
            <a:spLocks noGrp="1"/>
          </p:cNvSpPr>
          <p:nvPr>
            <p:ph type="title"/>
          </p:nvPr>
        </p:nvSpPr>
        <p:spPr>
          <a:xfrm>
            <a:off x="502920" y="182880"/>
            <a:ext cx="8791893" cy="640080"/>
          </a:xfrm>
        </p:spPr>
        <p:txBody>
          <a:bodyPr/>
          <a:lstStyle/>
          <a:p>
            <a:r>
              <a:rPr lang="en-US"/>
              <a:t>Click to edit Master title style</a:t>
            </a:r>
            <a:endParaRPr lang="en-US" dirty="0"/>
          </a:p>
        </p:txBody>
      </p:sp>
    </p:spTree>
    <p:extLst>
      <p:ext uri="{BB962C8B-B14F-4D97-AF65-F5344CB8AC3E}">
        <p14:creationId xmlns:p14="http://schemas.microsoft.com/office/powerpoint/2010/main" val="364121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791893" cy="6400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xmlns="" id="{8548CC50-E680-214D-AFD2-901DB833D74D}"/>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userDrawn="1"/>
        </p:nvSpPr>
        <p:spPr>
          <a:xfrm>
            <a:off x="8532812"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2021 Univar Solutions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24690558-865D-4977-8EA5-12ECAE9B02DB}"/>
              </a:ext>
            </a:extLst>
          </p:cNvPr>
          <p:cNvSpPr txBox="1"/>
          <p:nvPr userDrawn="1"/>
        </p:nvSpPr>
        <p:spPr>
          <a:xfrm>
            <a:off x="-1296988" y="2620295"/>
            <a:ext cx="1219200" cy="292388"/>
          </a:xfrm>
          <a:prstGeom prst="rect">
            <a:avLst/>
          </a:prstGeom>
          <a:solidFill>
            <a:schemeClr val="accent4"/>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Navy</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0 </a:t>
            </a:r>
            <a:r>
              <a:rPr lang="en-US" sz="700" spc="0" baseline="0" dirty="0">
                <a:solidFill>
                  <a:schemeClr val="bg1"/>
                </a:solidFill>
              </a:rPr>
              <a:t> </a:t>
            </a:r>
            <a:r>
              <a:rPr lang="en-US" sz="700" spc="0" dirty="0">
                <a:solidFill>
                  <a:schemeClr val="bg1"/>
                </a:solidFill>
              </a:rPr>
              <a:t>G 58  B</a:t>
            </a:r>
            <a:r>
              <a:rPr lang="en-US" sz="700" spc="0" baseline="0" dirty="0">
                <a:solidFill>
                  <a:schemeClr val="bg1"/>
                </a:solidFill>
              </a:rPr>
              <a:t> 112</a:t>
            </a:r>
            <a:endParaRPr lang="en-US" sz="700" spc="0" dirty="0">
              <a:solidFill>
                <a:schemeClr val="bg1"/>
              </a:solidFill>
            </a:endParaRPr>
          </a:p>
        </p:txBody>
      </p:sp>
      <p:sp>
        <p:nvSpPr>
          <p:cNvPr id="17" name="TextBox 16">
            <a:extLst>
              <a:ext uri="{FF2B5EF4-FFF2-40B4-BE49-F238E27FC236}">
                <a16:creationId xmlns:a16="http://schemas.microsoft.com/office/drawing/2014/main" xmlns="" id="{3912ABDE-1FCB-46F8-8E46-3D617CB56830}"/>
              </a:ext>
            </a:extLst>
          </p:cNvPr>
          <p:cNvSpPr txBox="1"/>
          <p:nvPr userDrawn="1"/>
        </p:nvSpPr>
        <p:spPr>
          <a:xfrm>
            <a:off x="-1296988" y="1066800"/>
            <a:ext cx="1219200" cy="292388"/>
          </a:xfrm>
          <a:prstGeom prst="rect">
            <a:avLst/>
          </a:prstGeom>
          <a:solidFill>
            <a:srgbClr val="FF8400"/>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Orange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255 </a:t>
            </a:r>
            <a:r>
              <a:rPr lang="en-US" sz="700" spc="0" baseline="0" dirty="0">
                <a:solidFill>
                  <a:schemeClr val="bg1"/>
                </a:solidFill>
              </a:rPr>
              <a:t> </a:t>
            </a:r>
            <a:r>
              <a:rPr lang="en-US" sz="700" spc="0" dirty="0">
                <a:solidFill>
                  <a:schemeClr val="bg1"/>
                </a:solidFill>
              </a:rPr>
              <a:t>G 132  B</a:t>
            </a:r>
            <a:r>
              <a:rPr lang="en-US" sz="700" spc="0" baseline="0" dirty="0">
                <a:solidFill>
                  <a:schemeClr val="bg1"/>
                </a:solidFill>
              </a:rPr>
              <a:t> </a:t>
            </a:r>
            <a:r>
              <a:rPr lang="en-US" sz="700" spc="0" dirty="0">
                <a:solidFill>
                  <a:schemeClr val="bg1"/>
                </a:solidFill>
              </a:rPr>
              <a:t>0</a:t>
            </a:r>
          </a:p>
        </p:txBody>
      </p:sp>
      <p:sp>
        <p:nvSpPr>
          <p:cNvPr id="18" name="TextBox 17">
            <a:extLst>
              <a:ext uri="{FF2B5EF4-FFF2-40B4-BE49-F238E27FC236}">
                <a16:creationId xmlns:a16="http://schemas.microsoft.com/office/drawing/2014/main" xmlns="" id="{CA063919-44E7-4BD0-9ED3-CD29CBADE969}"/>
              </a:ext>
            </a:extLst>
          </p:cNvPr>
          <p:cNvSpPr txBox="1"/>
          <p:nvPr userDrawn="1"/>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Gray</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84 </a:t>
            </a:r>
            <a:r>
              <a:rPr lang="en-US" sz="700" spc="0" baseline="0" dirty="0">
                <a:solidFill>
                  <a:schemeClr val="bg1"/>
                </a:solidFill>
              </a:rPr>
              <a:t> </a:t>
            </a:r>
            <a:r>
              <a:rPr lang="en-US" sz="700" spc="0" dirty="0">
                <a:solidFill>
                  <a:schemeClr val="bg1"/>
                </a:solidFill>
              </a:rPr>
              <a:t>G 87  B</a:t>
            </a:r>
            <a:r>
              <a:rPr lang="en-US" sz="700" spc="0" baseline="0" dirty="0">
                <a:solidFill>
                  <a:schemeClr val="bg1"/>
                </a:solidFill>
              </a:rPr>
              <a:t> 9</a:t>
            </a:r>
            <a:r>
              <a:rPr lang="en-US" sz="700" spc="0" dirty="0">
                <a:solidFill>
                  <a:schemeClr val="bg1"/>
                </a:solidFill>
              </a:rPr>
              <a:t>0</a:t>
            </a:r>
          </a:p>
        </p:txBody>
      </p:sp>
      <p:sp>
        <p:nvSpPr>
          <p:cNvPr id="19" name="TextBox 18">
            <a:extLst>
              <a:ext uri="{FF2B5EF4-FFF2-40B4-BE49-F238E27FC236}">
                <a16:creationId xmlns:a16="http://schemas.microsoft.com/office/drawing/2014/main" xmlns="" id="{E83367CA-DCE7-411B-94D4-B187D9EC87CB}"/>
              </a:ext>
            </a:extLst>
          </p:cNvPr>
          <p:cNvSpPr txBox="1"/>
          <p:nvPr userDrawn="1"/>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Blue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65 </a:t>
            </a:r>
            <a:r>
              <a:rPr lang="en-US" sz="700" spc="0" baseline="0" dirty="0">
                <a:solidFill>
                  <a:schemeClr val="bg1"/>
                </a:solidFill>
              </a:rPr>
              <a:t> </a:t>
            </a:r>
            <a:r>
              <a:rPr lang="en-US" sz="700" spc="0" dirty="0">
                <a:solidFill>
                  <a:schemeClr val="bg1"/>
                </a:solidFill>
              </a:rPr>
              <a:t>G 143  B</a:t>
            </a:r>
            <a:r>
              <a:rPr lang="en-US" sz="700" spc="0" baseline="0" dirty="0">
                <a:solidFill>
                  <a:schemeClr val="bg1"/>
                </a:solidFill>
              </a:rPr>
              <a:t> </a:t>
            </a:r>
            <a:r>
              <a:rPr lang="en-US" sz="700" spc="0" dirty="0">
                <a:solidFill>
                  <a:schemeClr val="bg1"/>
                </a:solidFill>
              </a:rPr>
              <a:t>222</a:t>
            </a:r>
          </a:p>
        </p:txBody>
      </p:sp>
      <p:sp>
        <p:nvSpPr>
          <p:cNvPr id="20" name="TextBox 19">
            <a:extLst>
              <a:ext uri="{FF2B5EF4-FFF2-40B4-BE49-F238E27FC236}">
                <a16:creationId xmlns:a16="http://schemas.microsoft.com/office/drawing/2014/main" xmlns="" id="{4B8D0BC5-ECCF-4798-BD2F-0B37F774B268}"/>
              </a:ext>
            </a:extLst>
          </p:cNvPr>
          <p:cNvSpPr txBox="1"/>
          <p:nvPr userDrawn="1"/>
        </p:nvSpPr>
        <p:spPr>
          <a:xfrm>
            <a:off x="-1296988" y="2289325"/>
            <a:ext cx="1219200" cy="292388"/>
          </a:xfrm>
          <a:prstGeom prst="rect">
            <a:avLst/>
          </a:prstGeom>
          <a:solidFill>
            <a:schemeClr val="accent3"/>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Purple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109 </a:t>
            </a:r>
            <a:r>
              <a:rPr lang="en-US" sz="700" spc="0" baseline="0" dirty="0">
                <a:solidFill>
                  <a:schemeClr val="bg1"/>
                </a:solidFill>
              </a:rPr>
              <a:t> </a:t>
            </a:r>
            <a:r>
              <a:rPr lang="en-US" sz="700" spc="0" dirty="0">
                <a:solidFill>
                  <a:schemeClr val="bg1"/>
                </a:solidFill>
              </a:rPr>
              <a:t>G 32  B</a:t>
            </a:r>
            <a:r>
              <a:rPr lang="en-US" sz="700" spc="0" baseline="0" dirty="0">
                <a:solidFill>
                  <a:schemeClr val="bg1"/>
                </a:solidFill>
              </a:rPr>
              <a:t> 119</a:t>
            </a:r>
            <a:endParaRPr lang="en-US" sz="700" spc="0" dirty="0">
              <a:solidFill>
                <a:schemeClr val="bg1"/>
              </a:solidFill>
            </a:endParaRPr>
          </a:p>
        </p:txBody>
      </p:sp>
      <p:sp>
        <p:nvSpPr>
          <p:cNvPr id="21" name="TextBox 20">
            <a:extLst>
              <a:ext uri="{FF2B5EF4-FFF2-40B4-BE49-F238E27FC236}">
                <a16:creationId xmlns:a16="http://schemas.microsoft.com/office/drawing/2014/main" xmlns="" id="{2F076B76-E4A8-40B8-97DC-8F2E09951438}"/>
              </a:ext>
            </a:extLst>
          </p:cNvPr>
          <p:cNvSpPr txBox="1"/>
          <p:nvPr userDrawn="1"/>
        </p:nvSpPr>
        <p:spPr>
          <a:xfrm>
            <a:off x="-1296988" y="2951265"/>
            <a:ext cx="1219200" cy="292388"/>
          </a:xfrm>
          <a:prstGeom prst="rect">
            <a:avLst/>
          </a:prstGeom>
          <a:solidFill>
            <a:schemeClr val="accent5"/>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Gold</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255 </a:t>
            </a:r>
            <a:r>
              <a:rPr lang="en-US" sz="700" spc="0" baseline="0" dirty="0">
                <a:solidFill>
                  <a:schemeClr val="tx1"/>
                </a:solidFill>
              </a:rPr>
              <a:t> </a:t>
            </a:r>
            <a:r>
              <a:rPr lang="en-US" sz="700" spc="0" dirty="0">
                <a:solidFill>
                  <a:schemeClr val="tx1"/>
                </a:solidFill>
              </a:rPr>
              <a:t>G 198  B</a:t>
            </a:r>
            <a:r>
              <a:rPr lang="en-US" sz="700" spc="0" baseline="0" dirty="0">
                <a:solidFill>
                  <a:schemeClr val="tx1"/>
                </a:solidFill>
              </a:rPr>
              <a:t> </a:t>
            </a:r>
            <a:r>
              <a:rPr lang="en-US" sz="700" spc="0" dirty="0">
                <a:solidFill>
                  <a:schemeClr val="tx1"/>
                </a:solidFill>
              </a:rPr>
              <a:t>0</a:t>
            </a:r>
          </a:p>
        </p:txBody>
      </p:sp>
      <p:sp>
        <p:nvSpPr>
          <p:cNvPr id="23" name="TextBox 22">
            <a:extLst>
              <a:ext uri="{FF2B5EF4-FFF2-40B4-BE49-F238E27FC236}">
                <a16:creationId xmlns:a16="http://schemas.microsoft.com/office/drawing/2014/main" xmlns="" id="{8817807E-4DE8-46CA-950D-E802836EE060}"/>
              </a:ext>
            </a:extLst>
          </p:cNvPr>
          <p:cNvSpPr txBox="1"/>
          <p:nvPr userDrawn="1"/>
        </p:nvSpPr>
        <p:spPr>
          <a:xfrm>
            <a:off x="-1296988" y="3766454"/>
            <a:ext cx="1219200" cy="292388"/>
          </a:xfrm>
          <a:prstGeom prst="rect">
            <a:avLst/>
          </a:prstGeom>
          <a:solidFill>
            <a:srgbClr val="C5003E"/>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Red</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197 </a:t>
            </a:r>
            <a:r>
              <a:rPr lang="en-US" sz="700" spc="0" baseline="0" dirty="0">
                <a:solidFill>
                  <a:schemeClr val="bg1"/>
                </a:solidFill>
              </a:rPr>
              <a:t> </a:t>
            </a:r>
            <a:r>
              <a:rPr lang="en-US" sz="700" spc="0" dirty="0">
                <a:solidFill>
                  <a:schemeClr val="bg1"/>
                </a:solidFill>
              </a:rPr>
              <a:t>G 0  B</a:t>
            </a:r>
            <a:r>
              <a:rPr lang="en-US" sz="700" spc="0" baseline="0" dirty="0">
                <a:solidFill>
                  <a:schemeClr val="bg1"/>
                </a:solidFill>
              </a:rPr>
              <a:t> 62</a:t>
            </a:r>
            <a:endParaRPr lang="en-US" sz="700" spc="0" dirty="0">
              <a:solidFill>
                <a:schemeClr val="bg1"/>
              </a:solidFill>
            </a:endParaRPr>
          </a:p>
        </p:txBody>
      </p:sp>
      <p:sp>
        <p:nvSpPr>
          <p:cNvPr id="24" name="TextBox 23">
            <a:extLst>
              <a:ext uri="{FF2B5EF4-FFF2-40B4-BE49-F238E27FC236}">
                <a16:creationId xmlns:a16="http://schemas.microsoft.com/office/drawing/2014/main" xmlns="" id="{CD6D47F2-1F9D-443A-A79C-4030714C5727}"/>
              </a:ext>
            </a:extLst>
          </p:cNvPr>
          <p:cNvSpPr txBox="1"/>
          <p:nvPr userDrawn="1"/>
        </p:nvSpPr>
        <p:spPr>
          <a:xfrm>
            <a:off x="-1296988" y="4097837"/>
            <a:ext cx="1219200" cy="292388"/>
          </a:xfrm>
          <a:prstGeom prst="rect">
            <a:avLst/>
          </a:prstGeom>
          <a:solidFill>
            <a:srgbClr val="AF1685"/>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Magenta</a:t>
            </a:r>
          </a:p>
          <a:p>
            <a:r>
              <a:rPr lang="en-US" sz="700" spc="0" dirty="0">
                <a:solidFill>
                  <a:schemeClr val="bg2"/>
                </a:solidFill>
              </a:rPr>
              <a:t>R</a:t>
            </a:r>
            <a:r>
              <a:rPr lang="en-US" sz="700" spc="0" baseline="0" dirty="0">
                <a:solidFill>
                  <a:schemeClr val="bg2"/>
                </a:solidFill>
              </a:rPr>
              <a:t> </a:t>
            </a:r>
            <a:r>
              <a:rPr lang="en-US" sz="700" spc="0" dirty="0">
                <a:solidFill>
                  <a:schemeClr val="bg2"/>
                </a:solidFill>
              </a:rPr>
              <a:t>175 </a:t>
            </a:r>
            <a:r>
              <a:rPr lang="en-US" sz="700" spc="0" baseline="0" dirty="0">
                <a:solidFill>
                  <a:schemeClr val="bg2"/>
                </a:solidFill>
              </a:rPr>
              <a:t> </a:t>
            </a:r>
            <a:r>
              <a:rPr lang="en-US" sz="700" spc="0" dirty="0">
                <a:solidFill>
                  <a:schemeClr val="bg2"/>
                </a:solidFill>
              </a:rPr>
              <a:t>G 22  B</a:t>
            </a:r>
            <a:r>
              <a:rPr lang="en-US" sz="700" spc="0" baseline="0" dirty="0">
                <a:solidFill>
                  <a:schemeClr val="bg2"/>
                </a:solidFill>
              </a:rPr>
              <a:t> </a:t>
            </a:r>
            <a:r>
              <a:rPr lang="en-US" sz="700" spc="0" dirty="0">
                <a:solidFill>
                  <a:schemeClr val="bg2"/>
                </a:solidFill>
              </a:rPr>
              <a:t>133</a:t>
            </a:r>
          </a:p>
        </p:txBody>
      </p:sp>
      <p:sp>
        <p:nvSpPr>
          <p:cNvPr id="25" name="TextBox 24">
            <a:extLst>
              <a:ext uri="{FF2B5EF4-FFF2-40B4-BE49-F238E27FC236}">
                <a16:creationId xmlns:a16="http://schemas.microsoft.com/office/drawing/2014/main" xmlns="" id="{7ED14FBD-4D72-4477-B86B-9DF76CD7E585}"/>
              </a:ext>
            </a:extLst>
          </p:cNvPr>
          <p:cNvSpPr txBox="1"/>
          <p:nvPr userDrawn="1"/>
        </p:nvSpPr>
        <p:spPr>
          <a:xfrm>
            <a:off x="-1296988" y="3282235"/>
            <a:ext cx="1219200" cy="292388"/>
          </a:xfrm>
          <a:prstGeom prst="rect">
            <a:avLst/>
          </a:prstGeom>
          <a:solidFill>
            <a:srgbClr val="3A913F"/>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Green</a:t>
            </a:r>
          </a:p>
          <a:p>
            <a:r>
              <a:rPr lang="en-US" sz="700" spc="0" dirty="0">
                <a:solidFill>
                  <a:schemeClr val="bg2"/>
                </a:solidFill>
              </a:rPr>
              <a:t>R</a:t>
            </a:r>
            <a:r>
              <a:rPr lang="en-US" sz="700" spc="0" baseline="0" dirty="0">
                <a:solidFill>
                  <a:schemeClr val="bg2"/>
                </a:solidFill>
              </a:rPr>
              <a:t> </a:t>
            </a:r>
            <a:r>
              <a:rPr lang="en-US" sz="700" spc="0" dirty="0">
                <a:solidFill>
                  <a:schemeClr val="bg2"/>
                </a:solidFill>
              </a:rPr>
              <a:t>58 </a:t>
            </a:r>
            <a:r>
              <a:rPr lang="en-US" sz="700" spc="0" baseline="0" dirty="0">
                <a:solidFill>
                  <a:schemeClr val="bg2"/>
                </a:solidFill>
              </a:rPr>
              <a:t> </a:t>
            </a:r>
            <a:r>
              <a:rPr lang="en-US" sz="700" spc="0" dirty="0">
                <a:solidFill>
                  <a:schemeClr val="bg2"/>
                </a:solidFill>
              </a:rPr>
              <a:t>G 145  B</a:t>
            </a:r>
            <a:r>
              <a:rPr lang="en-US" sz="700" spc="0" baseline="0" dirty="0">
                <a:solidFill>
                  <a:schemeClr val="bg2"/>
                </a:solidFill>
              </a:rPr>
              <a:t> </a:t>
            </a:r>
            <a:r>
              <a:rPr lang="en-US" sz="700" spc="0" dirty="0">
                <a:solidFill>
                  <a:schemeClr val="bg2"/>
                </a:solidFill>
              </a:rPr>
              <a:t>63</a:t>
            </a:r>
          </a:p>
        </p:txBody>
      </p:sp>
      <p:sp>
        <p:nvSpPr>
          <p:cNvPr id="26" name="TextBox 25">
            <a:extLst>
              <a:ext uri="{FF2B5EF4-FFF2-40B4-BE49-F238E27FC236}">
                <a16:creationId xmlns:a16="http://schemas.microsoft.com/office/drawing/2014/main" xmlns="" id="{51912348-3AC6-4CEE-B0C1-8444F5F93F05}"/>
              </a:ext>
            </a:extLst>
          </p:cNvPr>
          <p:cNvSpPr txBox="1"/>
          <p:nvPr userDrawn="1"/>
        </p:nvSpPr>
        <p:spPr>
          <a:xfrm>
            <a:off x="-1296988" y="4429220"/>
            <a:ext cx="1219200" cy="292388"/>
          </a:xfrm>
          <a:prstGeom prst="rect">
            <a:avLst/>
          </a:prstGeom>
          <a:solidFill>
            <a:srgbClr val="00A7B5"/>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Teal</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0 </a:t>
            </a:r>
            <a:r>
              <a:rPr lang="en-US" sz="700" spc="0" baseline="0" dirty="0">
                <a:solidFill>
                  <a:schemeClr val="bg1"/>
                </a:solidFill>
              </a:rPr>
              <a:t> </a:t>
            </a:r>
            <a:r>
              <a:rPr lang="en-US" sz="700" spc="0" dirty="0">
                <a:solidFill>
                  <a:schemeClr val="bg1"/>
                </a:solidFill>
              </a:rPr>
              <a:t>G 167  B</a:t>
            </a:r>
            <a:r>
              <a:rPr lang="en-US" sz="700" spc="0" baseline="0" dirty="0">
                <a:solidFill>
                  <a:schemeClr val="bg1"/>
                </a:solidFill>
              </a:rPr>
              <a:t> 181</a:t>
            </a:r>
            <a:endParaRPr lang="en-US" sz="700" spc="0" dirty="0">
              <a:solidFill>
                <a:schemeClr val="bg1"/>
              </a:solidFill>
            </a:endParaRPr>
          </a:p>
        </p:txBody>
      </p:sp>
      <p:sp>
        <p:nvSpPr>
          <p:cNvPr id="27" name="TextBox 26">
            <a:extLst>
              <a:ext uri="{FF2B5EF4-FFF2-40B4-BE49-F238E27FC236}">
                <a16:creationId xmlns:a16="http://schemas.microsoft.com/office/drawing/2014/main" xmlns="" id="{6992CA9A-0F13-4FC7-85BD-186E26FA54D9}"/>
              </a:ext>
            </a:extLst>
          </p:cNvPr>
          <p:cNvSpPr txBox="1"/>
          <p:nvPr userDrawn="1"/>
        </p:nvSpPr>
        <p:spPr>
          <a:xfrm>
            <a:off x="-1296988" y="4760603"/>
            <a:ext cx="1219200" cy="292388"/>
          </a:xfrm>
          <a:prstGeom prst="rect">
            <a:avLst/>
          </a:prstGeom>
          <a:solidFill>
            <a:srgbClr val="EDE939"/>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Yellow-Green</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237 </a:t>
            </a:r>
            <a:r>
              <a:rPr lang="en-US" sz="700" spc="0" baseline="0" dirty="0">
                <a:solidFill>
                  <a:schemeClr val="tx1"/>
                </a:solidFill>
              </a:rPr>
              <a:t> </a:t>
            </a:r>
            <a:r>
              <a:rPr lang="en-US" sz="700" spc="0" dirty="0">
                <a:solidFill>
                  <a:schemeClr val="tx1"/>
                </a:solidFill>
              </a:rPr>
              <a:t>G 233  B</a:t>
            </a:r>
            <a:r>
              <a:rPr lang="en-US" sz="700" spc="0" baseline="0" dirty="0">
                <a:solidFill>
                  <a:schemeClr val="tx1"/>
                </a:solidFill>
              </a:rPr>
              <a:t> </a:t>
            </a:r>
            <a:r>
              <a:rPr lang="en-US" sz="700" spc="0" dirty="0">
                <a:solidFill>
                  <a:schemeClr val="tx1"/>
                </a:solidFill>
              </a:rPr>
              <a:t>57</a:t>
            </a:r>
          </a:p>
        </p:txBody>
      </p:sp>
      <p:sp>
        <p:nvSpPr>
          <p:cNvPr id="28" name="TextBox 27">
            <a:extLst>
              <a:ext uri="{FF2B5EF4-FFF2-40B4-BE49-F238E27FC236}">
                <a16:creationId xmlns:a16="http://schemas.microsoft.com/office/drawing/2014/main" xmlns="" id="{42904001-1BD3-44C0-AB4A-DCA0A796DB69}"/>
              </a:ext>
            </a:extLst>
          </p:cNvPr>
          <p:cNvSpPr txBox="1"/>
          <p:nvPr userDrawn="1"/>
        </p:nvSpPr>
        <p:spPr>
          <a:xfrm>
            <a:off x="-1296988" y="5091985"/>
            <a:ext cx="1219200" cy="292388"/>
          </a:xfrm>
          <a:prstGeom prst="rect">
            <a:avLst/>
          </a:prstGeom>
          <a:solidFill>
            <a:srgbClr val="A4D65E"/>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Light Green</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164 </a:t>
            </a:r>
            <a:r>
              <a:rPr lang="en-US" sz="700" spc="0" baseline="0" dirty="0">
                <a:solidFill>
                  <a:schemeClr val="tx1"/>
                </a:solidFill>
              </a:rPr>
              <a:t> </a:t>
            </a:r>
            <a:r>
              <a:rPr lang="en-US" sz="700" spc="0" dirty="0">
                <a:solidFill>
                  <a:schemeClr val="tx1"/>
                </a:solidFill>
              </a:rPr>
              <a:t>G 214  B</a:t>
            </a:r>
            <a:r>
              <a:rPr lang="en-US" sz="700" spc="0" baseline="0" dirty="0">
                <a:solidFill>
                  <a:schemeClr val="tx1"/>
                </a:solidFill>
              </a:rPr>
              <a:t> </a:t>
            </a:r>
            <a:r>
              <a:rPr lang="en-US" sz="700" spc="0" dirty="0">
                <a:solidFill>
                  <a:schemeClr val="tx1"/>
                </a:solidFill>
              </a:rPr>
              <a:t>94</a:t>
            </a:r>
          </a:p>
        </p:txBody>
      </p:sp>
      <p:sp>
        <p:nvSpPr>
          <p:cNvPr id="22" name="Text Placeholder 2">
            <a:extLst>
              <a:ext uri="{FF2B5EF4-FFF2-40B4-BE49-F238E27FC236}">
                <a16:creationId xmlns:a16="http://schemas.microsoft.com/office/drawing/2014/main" xmlns="" id="{7353DCA5-DCB4-4E05-B705-99F71EABBBDE}"/>
              </a:ext>
            </a:extLst>
          </p:cNvPr>
          <p:cNvSpPr txBox="1">
            <a:spLocks/>
          </p:cNvSpPr>
          <p:nvPr userDrawn="1"/>
        </p:nvSpPr>
        <p:spPr>
          <a:xfrm>
            <a:off x="9294812" y="0"/>
            <a:ext cx="2790825" cy="228600"/>
          </a:xfrm>
          <a:prstGeom prst="rect">
            <a:avLst/>
          </a:prstGeom>
        </p:spPr>
        <p:txBody>
          <a:bodyPr/>
          <a:lstStyle>
            <a:lvl1pPr marL="0" indent="0" algn="r" defTabSz="1218895" rtl="0" eaLnBrk="1" latinLnBrk="0" hangingPunct="1">
              <a:lnSpc>
                <a:spcPct val="100000"/>
              </a:lnSpc>
              <a:spcBef>
                <a:spcPts val="600"/>
              </a:spcBef>
              <a:spcAft>
                <a:spcPts val="600"/>
              </a:spcAft>
              <a:buClr>
                <a:schemeClr val="tx2"/>
              </a:buClr>
              <a:buFont typeface="Arial" pitchFamily="34" charset="0"/>
              <a:buNone/>
              <a:tabLst/>
              <a:defRPr sz="1050" b="1" kern="1200" cap="all" baseline="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LCD West region</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6" r:id="rId4"/>
    <p:sldLayoutId id="2147483777" r:id="rId5"/>
    <p:sldLayoutId id="2147483766" r:id="rId6"/>
    <p:sldLayoutId id="2147483717" r:id="rId7"/>
    <p:sldLayoutId id="2147483666" r:id="rId8"/>
    <p:sldLayoutId id="2147483779" r:id="rId9"/>
    <p:sldLayoutId id="2147483909" r:id="rId10"/>
    <p:sldLayoutId id="2147483906" r:id="rId11"/>
    <p:sldLayoutId id="2147483723" r:id="rId12"/>
    <p:sldLayoutId id="2147483735" r:id="rId13"/>
    <p:sldLayoutId id="2147483693" r:id="rId14"/>
    <p:sldLayoutId id="2147483701" r:id="rId15"/>
    <p:sldLayoutId id="2147483733" r:id="rId16"/>
    <p:sldLayoutId id="2147483709" r:id="rId17"/>
    <p:sldLayoutId id="2147483743" r:id="rId18"/>
    <p:sldLayoutId id="2147483704" r:id="rId19"/>
    <p:sldLayoutId id="2147483714" r:id="rId20"/>
    <p:sldLayoutId id="2147483702" r:id="rId21"/>
    <p:sldLayoutId id="214748374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3" orient="horz" pos="768" userDrawn="1">
          <p15:clr>
            <a:srgbClr val="F26B43"/>
          </p15:clr>
        </p15:guide>
        <p15:guide id="4" pos="316" userDrawn="1">
          <p15:clr>
            <a:srgbClr val="F26B43"/>
          </p15:clr>
        </p15:guide>
        <p15:guide id="5" pos="72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11071516" cy="731520"/>
          </a:xfrm>
          <a:prstGeom prst="rect">
            <a:avLst/>
          </a:prstGeom>
        </p:spPr>
        <p:txBody>
          <a:bodyPr vert="horz" lIns="91440" tIns="45720" rIns="91440" bIns="45720" rtlCol="0" anchor="t">
            <a:noAutofit/>
          </a:bodyPr>
          <a:lstStyle/>
          <a:p>
            <a:r>
              <a:rPr lang="en-US" dirty="0"/>
              <a:t>Click to edit Master title style</a:t>
            </a:r>
          </a:p>
        </p:txBody>
      </p:sp>
      <p:sp>
        <p:nvSpPr>
          <p:cNvPr id="4" name="TextBox 3"/>
          <p:cNvSpPr txBox="1"/>
          <p:nvPr/>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3" name="TextBox 2"/>
          <p:cNvSpPr txBox="1"/>
          <p:nvPr userDrawn="1"/>
        </p:nvSpPr>
        <p:spPr>
          <a:xfrm>
            <a:off x="7239436" y="6684264"/>
            <a:ext cx="4021678" cy="184666"/>
          </a:xfrm>
          <a:prstGeom prst="rect">
            <a:avLst/>
          </a:prstGeom>
          <a:noFill/>
        </p:spPr>
        <p:txBody>
          <a:bodyPr wrap="square" rtlCol="0" anchor="b">
            <a:noAutofit/>
          </a:bodyPr>
          <a:lstStyle/>
          <a:p>
            <a:pPr marL="0" marR="0" indent="0" algn="r"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2019 Univar, Inc. All rights reserved. Confidential for internal use only. Content subject to change.</a:t>
            </a:r>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A35B062F-4BAB-B34E-B357-A0FDA35142EA}"/>
              </a:ext>
            </a:extLst>
          </p:cNvPr>
          <p:cNvSpPr/>
          <p:nvPr userDrawn="1"/>
        </p:nvSpPr>
        <p:spPr>
          <a:xfrm>
            <a:off x="11274425" y="6757416"/>
            <a:ext cx="914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005840"/>
            <a:ext cx="11025796" cy="50139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xmlns="" id="{94A25883-2740-7840-B64C-AF8E80E551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7163" y="6330744"/>
            <a:ext cx="2078182" cy="452581"/>
          </a:xfrm>
          <a:prstGeom prst="rect">
            <a:avLst/>
          </a:prstGeom>
        </p:spPr>
      </p:pic>
      <p:sp>
        <p:nvSpPr>
          <p:cNvPr id="10" name="Text Placeholder 2">
            <a:extLst>
              <a:ext uri="{FF2B5EF4-FFF2-40B4-BE49-F238E27FC236}">
                <a16:creationId xmlns:a16="http://schemas.microsoft.com/office/drawing/2014/main" xmlns="" id="{631DAD59-3F2B-44CB-AB1B-59F19D5E0BFD}"/>
              </a:ext>
            </a:extLst>
          </p:cNvPr>
          <p:cNvSpPr txBox="1">
            <a:spLocks/>
          </p:cNvSpPr>
          <p:nvPr userDrawn="1"/>
        </p:nvSpPr>
        <p:spPr>
          <a:xfrm>
            <a:off x="9294812" y="0"/>
            <a:ext cx="2790825" cy="228600"/>
          </a:xfrm>
          <a:prstGeom prst="rect">
            <a:avLst/>
          </a:prstGeom>
        </p:spPr>
        <p:txBody>
          <a:bodyPr/>
          <a:lstStyle>
            <a:lvl1pPr marL="0" indent="0" algn="r" defTabSz="1218895" rtl="0" eaLnBrk="1" latinLnBrk="0" hangingPunct="1">
              <a:lnSpc>
                <a:spcPct val="100000"/>
              </a:lnSpc>
              <a:spcBef>
                <a:spcPts val="600"/>
              </a:spcBef>
              <a:spcAft>
                <a:spcPts val="600"/>
              </a:spcAft>
              <a:buClr>
                <a:schemeClr val="tx2"/>
              </a:buClr>
              <a:buFont typeface="Arial" pitchFamily="34" charset="0"/>
              <a:buNone/>
              <a:tabLst/>
              <a:defRPr sz="1050" b="1" kern="1200" cap="all" baseline="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LCD West region</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sldLayoutIdLst>
    <p:sldLayoutId id="21474837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90000"/>
        </a:lnSpc>
        <a:spcBef>
          <a:spcPts val="300"/>
        </a:spcBef>
        <a:spcAft>
          <a:spcPts val="900"/>
        </a:spcAft>
        <a:buClr>
          <a:schemeClr val="accent1"/>
        </a:buClr>
        <a:buFont typeface="Arial" pitchFamily="34" charset="0"/>
        <a:buChar char="•"/>
        <a:tabLst/>
        <a:defRPr sz="2000" kern="1200">
          <a:solidFill>
            <a:schemeClr val="tx1"/>
          </a:solidFill>
          <a:latin typeface="+mn-lt"/>
          <a:ea typeface="+mn-ea"/>
          <a:cs typeface="+mn-cs"/>
        </a:defRPr>
      </a:lvl1pPr>
      <a:lvl2pPr marL="573088" indent="-320040" algn="l" defTabSz="1218895" rtl="0" eaLnBrk="1" latinLnBrk="0" hangingPunct="1">
        <a:lnSpc>
          <a:spcPct val="90000"/>
        </a:lnSpc>
        <a:spcBef>
          <a:spcPts val="300"/>
        </a:spcBef>
        <a:spcAft>
          <a:spcPts val="900"/>
        </a:spcAft>
        <a:buClr>
          <a:schemeClr val="accent1"/>
        </a:buClr>
        <a:buFont typeface="Arial" pitchFamily="34" charset="0"/>
        <a:buChar char="–"/>
        <a:tabLst/>
        <a:defRPr sz="2000" kern="1200">
          <a:solidFill>
            <a:schemeClr val="tx1"/>
          </a:solidFill>
          <a:latin typeface="+mn-lt"/>
          <a:ea typeface="+mn-ea"/>
          <a:cs typeface="+mn-cs"/>
        </a:defRPr>
      </a:lvl2pPr>
      <a:lvl3pPr marL="800100" indent="-227013" algn="l" defTabSz="1218895" rtl="0" eaLnBrk="1" latinLnBrk="0" hangingPunct="1">
        <a:lnSpc>
          <a:spcPct val="100000"/>
        </a:lnSpc>
        <a:spcBef>
          <a:spcPts val="300"/>
        </a:spcBef>
        <a:spcAft>
          <a:spcPts val="900"/>
        </a:spcAft>
        <a:buClr>
          <a:schemeClr val="accent1"/>
        </a:buClr>
        <a:buFont typeface="Arial" pitchFamily="34" charset="0"/>
        <a:buChar char="•"/>
        <a:tabLst/>
        <a:defRPr sz="1800" kern="1200">
          <a:solidFill>
            <a:schemeClr val="tx1"/>
          </a:solidFill>
          <a:latin typeface="+mn-lt"/>
          <a:ea typeface="+mn-ea"/>
          <a:cs typeface="+mn-cs"/>
        </a:defRPr>
      </a:lvl3pPr>
      <a:lvl4pPr marL="1069848" indent="-230188" algn="l" defTabSz="1218895" rtl="0" eaLnBrk="1" latinLnBrk="0" hangingPunct="1">
        <a:lnSpc>
          <a:spcPct val="100000"/>
        </a:lnSpc>
        <a:spcBef>
          <a:spcPts val="300"/>
        </a:spcBef>
        <a:spcAft>
          <a:spcPts val="900"/>
        </a:spcAft>
        <a:buClr>
          <a:schemeClr val="accent1"/>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300"/>
        </a:spcBef>
        <a:spcAft>
          <a:spcPts val="900"/>
        </a:spcAft>
        <a:buClr>
          <a:schemeClr val="accent1"/>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258492" cy="6400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xmlns="" id="{CA2E4F3E-95A3-DB40-AE3E-B8785908A682}"/>
              </a:ext>
            </a:extLst>
          </p:cNvPr>
          <p:cNvSpPr/>
          <p:nvPr/>
        </p:nvSpPr>
        <p:spPr>
          <a:xfrm>
            <a:off x="0" y="-2802"/>
            <a:ext cx="3200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xmlns="" id="{8548CC50-E680-214D-AFD2-901DB833D74D}"/>
              </a:ext>
            </a:extLst>
          </p:cNvPr>
          <p:cNvSpPr txBox="1"/>
          <p:nvPr/>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p:nvSpPr>
        <p:spPr>
          <a:xfrm>
            <a:off x="8778240" y="6684264"/>
            <a:ext cx="2651760"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2019 Univar,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p:nvSpPr>
        <p:spPr>
          <a:xfrm>
            <a:off x="11274425" y="6757416"/>
            <a:ext cx="914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99805574-AA16-CA45-969C-F02631231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63" y="6330744"/>
            <a:ext cx="2078182" cy="452581"/>
          </a:xfrm>
          <a:prstGeom prst="rect">
            <a:avLst/>
          </a:prstGeom>
        </p:spPr>
      </p:pic>
      <p:sp>
        <p:nvSpPr>
          <p:cNvPr id="25" name="TextBox 24">
            <a:extLst>
              <a:ext uri="{FF2B5EF4-FFF2-40B4-BE49-F238E27FC236}">
                <a16:creationId xmlns:a16="http://schemas.microsoft.com/office/drawing/2014/main" xmlns="" id="{602F13FE-1086-F34D-A5CF-6DED74389AA0}"/>
              </a:ext>
            </a:extLst>
          </p:cNvPr>
          <p:cNvSpPr txBox="1"/>
          <p:nvPr/>
        </p:nvSpPr>
        <p:spPr>
          <a:xfrm>
            <a:off x="-1296988" y="1066800"/>
            <a:ext cx="1219200" cy="292388"/>
          </a:xfrm>
          <a:prstGeom prst="rect">
            <a:avLst/>
          </a:prstGeom>
          <a:solidFill>
            <a:schemeClr val="tx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Orange</a:t>
            </a:r>
          </a:p>
          <a:p>
            <a:r>
              <a:rPr lang="en-US" sz="700" spc="0" dirty="0">
                <a:solidFill>
                  <a:schemeClr val="bg1"/>
                </a:solidFill>
              </a:rPr>
              <a:t>R255 G 132  B0</a:t>
            </a:r>
          </a:p>
        </p:txBody>
      </p:sp>
      <p:sp>
        <p:nvSpPr>
          <p:cNvPr id="34" name="TextBox 33">
            <a:extLst>
              <a:ext uri="{FF2B5EF4-FFF2-40B4-BE49-F238E27FC236}">
                <a16:creationId xmlns:a16="http://schemas.microsoft.com/office/drawing/2014/main" xmlns="" id="{C23A6E1D-367E-6C44-90D4-2789E47AA204}"/>
              </a:ext>
            </a:extLst>
          </p:cNvPr>
          <p:cNvSpPr txBox="1"/>
          <p:nvPr/>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Gray</a:t>
            </a:r>
          </a:p>
          <a:p>
            <a:r>
              <a:rPr lang="en-US" sz="700" spc="0" dirty="0">
                <a:solidFill>
                  <a:schemeClr val="bg1"/>
                </a:solidFill>
              </a:rPr>
              <a:t>R84 G 87  B</a:t>
            </a:r>
            <a:r>
              <a:rPr lang="en-US" sz="700" spc="0" baseline="0" dirty="0">
                <a:solidFill>
                  <a:schemeClr val="bg1"/>
                </a:solidFill>
              </a:rPr>
              <a:t> 9</a:t>
            </a:r>
            <a:r>
              <a:rPr lang="en-US" sz="700" spc="0" dirty="0">
                <a:solidFill>
                  <a:schemeClr val="bg1"/>
                </a:solidFill>
              </a:rPr>
              <a:t>0</a:t>
            </a:r>
          </a:p>
        </p:txBody>
      </p:sp>
      <p:sp>
        <p:nvSpPr>
          <p:cNvPr id="35" name="TextBox 34">
            <a:extLst>
              <a:ext uri="{FF2B5EF4-FFF2-40B4-BE49-F238E27FC236}">
                <a16:creationId xmlns:a16="http://schemas.microsoft.com/office/drawing/2014/main" xmlns="" id="{D56CAF58-A1B8-CD48-AF3D-5B767CBCB212}"/>
              </a:ext>
            </a:extLst>
          </p:cNvPr>
          <p:cNvSpPr txBox="1"/>
          <p:nvPr/>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Blue</a:t>
            </a:r>
          </a:p>
          <a:p>
            <a:r>
              <a:rPr lang="en-US" sz="700" spc="0" dirty="0">
                <a:solidFill>
                  <a:schemeClr val="bg1"/>
                </a:solidFill>
              </a:rPr>
              <a:t>R58 G 141  B222</a:t>
            </a:r>
          </a:p>
        </p:txBody>
      </p:sp>
      <p:sp>
        <p:nvSpPr>
          <p:cNvPr id="36" name="TextBox 35">
            <a:extLst>
              <a:ext uri="{FF2B5EF4-FFF2-40B4-BE49-F238E27FC236}">
                <a16:creationId xmlns:a16="http://schemas.microsoft.com/office/drawing/2014/main" xmlns="" id="{4E7CABFB-28D4-F94B-80D4-B05648F994A1}"/>
              </a:ext>
            </a:extLst>
          </p:cNvPr>
          <p:cNvSpPr txBox="1"/>
          <p:nvPr/>
        </p:nvSpPr>
        <p:spPr>
          <a:xfrm>
            <a:off x="-1296988" y="2286000"/>
            <a:ext cx="1219200" cy="292388"/>
          </a:xfrm>
          <a:prstGeom prst="rect">
            <a:avLst/>
          </a:prstGeom>
          <a:solidFill>
            <a:schemeClr val="accent3"/>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Purple</a:t>
            </a:r>
          </a:p>
          <a:p>
            <a:r>
              <a:rPr lang="en-US" sz="700" spc="0" dirty="0">
                <a:solidFill>
                  <a:schemeClr val="bg1"/>
                </a:solidFill>
              </a:rPr>
              <a:t>R96 G 36  B</a:t>
            </a:r>
            <a:r>
              <a:rPr lang="en-US" sz="700" spc="0" baseline="0" dirty="0">
                <a:solidFill>
                  <a:schemeClr val="bg1"/>
                </a:solidFill>
              </a:rPr>
              <a:t> 1</a:t>
            </a:r>
            <a:r>
              <a:rPr lang="en-US" sz="700" spc="0" dirty="0">
                <a:solidFill>
                  <a:schemeClr val="bg1"/>
                </a:solidFill>
              </a:rPr>
              <a:t>02</a:t>
            </a:r>
          </a:p>
        </p:txBody>
      </p:sp>
      <p:sp>
        <p:nvSpPr>
          <p:cNvPr id="37" name="TextBox 36">
            <a:extLst>
              <a:ext uri="{FF2B5EF4-FFF2-40B4-BE49-F238E27FC236}">
                <a16:creationId xmlns:a16="http://schemas.microsoft.com/office/drawing/2014/main" xmlns="" id="{EB50B873-57EF-054B-B096-3F6686FF48BA}"/>
              </a:ext>
            </a:extLst>
          </p:cNvPr>
          <p:cNvSpPr txBox="1"/>
          <p:nvPr/>
        </p:nvSpPr>
        <p:spPr>
          <a:xfrm>
            <a:off x="-1296988" y="2613645"/>
            <a:ext cx="1219200" cy="292388"/>
          </a:xfrm>
          <a:prstGeom prst="rect">
            <a:avLst/>
          </a:prstGeom>
          <a:solidFill>
            <a:schemeClr val="accent4"/>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Yellow-Green</a:t>
            </a:r>
          </a:p>
          <a:p>
            <a:r>
              <a:rPr lang="en-US" sz="700" spc="0" dirty="0">
                <a:solidFill>
                  <a:schemeClr val="tx1"/>
                </a:solidFill>
              </a:rPr>
              <a:t>R236 G 232  B258</a:t>
            </a:r>
          </a:p>
        </p:txBody>
      </p:sp>
      <p:sp>
        <p:nvSpPr>
          <p:cNvPr id="38" name="TextBox 37">
            <a:extLst>
              <a:ext uri="{FF2B5EF4-FFF2-40B4-BE49-F238E27FC236}">
                <a16:creationId xmlns:a16="http://schemas.microsoft.com/office/drawing/2014/main" xmlns="" id="{EE705BFA-79F6-FA45-8483-0DFE0BACFF35}"/>
              </a:ext>
            </a:extLst>
          </p:cNvPr>
          <p:cNvSpPr txBox="1"/>
          <p:nvPr/>
        </p:nvSpPr>
        <p:spPr>
          <a:xfrm>
            <a:off x="-1296988" y="2941290"/>
            <a:ext cx="1219200" cy="292388"/>
          </a:xfrm>
          <a:prstGeom prst="rect">
            <a:avLst/>
          </a:prstGeom>
          <a:solidFill>
            <a:schemeClr val="accent5"/>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Teal</a:t>
            </a:r>
          </a:p>
          <a:p>
            <a:r>
              <a:rPr lang="en-US" sz="700" spc="0" dirty="0">
                <a:solidFill>
                  <a:schemeClr val="bg1"/>
                </a:solidFill>
              </a:rPr>
              <a:t>R0 G 165  B</a:t>
            </a:r>
            <a:r>
              <a:rPr lang="en-US" sz="700" spc="0" baseline="0" dirty="0">
                <a:solidFill>
                  <a:schemeClr val="bg1"/>
                </a:solidFill>
              </a:rPr>
              <a:t> 181</a:t>
            </a:r>
            <a:endParaRPr lang="en-US" sz="700" spc="0" dirty="0">
              <a:solidFill>
                <a:schemeClr val="bg1"/>
              </a:solidFill>
            </a:endParaRPr>
          </a:p>
        </p:txBody>
      </p:sp>
      <p:sp>
        <p:nvSpPr>
          <p:cNvPr id="15" name="Text Placeholder 2">
            <a:extLst>
              <a:ext uri="{FF2B5EF4-FFF2-40B4-BE49-F238E27FC236}">
                <a16:creationId xmlns:a16="http://schemas.microsoft.com/office/drawing/2014/main" xmlns="" id="{EFF5A76A-2301-4001-859D-F9BEAD37AF7C}"/>
              </a:ext>
            </a:extLst>
          </p:cNvPr>
          <p:cNvSpPr txBox="1">
            <a:spLocks/>
          </p:cNvSpPr>
          <p:nvPr userDrawn="1"/>
        </p:nvSpPr>
        <p:spPr>
          <a:xfrm>
            <a:off x="9294812" y="0"/>
            <a:ext cx="2790825" cy="228600"/>
          </a:xfrm>
          <a:prstGeom prst="rect">
            <a:avLst/>
          </a:prstGeom>
        </p:spPr>
        <p:txBody>
          <a:bodyPr/>
          <a:lstStyle>
            <a:lvl1pPr marL="0" indent="0" algn="r" defTabSz="1218895" rtl="0" eaLnBrk="1" latinLnBrk="0" hangingPunct="1">
              <a:lnSpc>
                <a:spcPct val="100000"/>
              </a:lnSpc>
              <a:spcBef>
                <a:spcPts val="600"/>
              </a:spcBef>
              <a:spcAft>
                <a:spcPts val="600"/>
              </a:spcAft>
              <a:buClr>
                <a:schemeClr val="tx2"/>
              </a:buClr>
              <a:buFont typeface="Arial" pitchFamily="34" charset="0"/>
              <a:buNone/>
              <a:tabLst/>
              <a:defRPr sz="1050" b="1" kern="1200" cap="all" baseline="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LCD West region</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sldLayoutIdLst>
    <p:sldLayoutId id="214748391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accent1"/>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accent1"/>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accent1"/>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accent1"/>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accent1"/>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791893" cy="6400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xmlns="" id="{8548CC50-E680-214D-AFD2-901DB833D74D}"/>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userDrawn="1"/>
        </p:nvSpPr>
        <p:spPr>
          <a:xfrm>
            <a:off x="8532812"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2021 Univar Solutions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99805574-AA16-CA45-969C-F0263123182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81406" y="157019"/>
            <a:ext cx="2078182" cy="452581"/>
          </a:xfrm>
          <a:prstGeom prst="rect">
            <a:avLst/>
          </a:prstGeom>
        </p:spPr>
      </p:pic>
      <p:sp>
        <p:nvSpPr>
          <p:cNvPr id="16" name="TextBox 15">
            <a:extLst>
              <a:ext uri="{FF2B5EF4-FFF2-40B4-BE49-F238E27FC236}">
                <a16:creationId xmlns:a16="http://schemas.microsoft.com/office/drawing/2014/main" xmlns="" id="{24690558-865D-4977-8EA5-12ECAE9B02DB}"/>
              </a:ext>
            </a:extLst>
          </p:cNvPr>
          <p:cNvSpPr txBox="1"/>
          <p:nvPr userDrawn="1"/>
        </p:nvSpPr>
        <p:spPr>
          <a:xfrm>
            <a:off x="-1296988" y="2620295"/>
            <a:ext cx="1219200" cy="292388"/>
          </a:xfrm>
          <a:prstGeom prst="rect">
            <a:avLst/>
          </a:prstGeom>
          <a:solidFill>
            <a:schemeClr val="accent4"/>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Navy</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0 </a:t>
            </a:r>
            <a:r>
              <a:rPr lang="en-US" sz="700" spc="0" baseline="0" dirty="0">
                <a:solidFill>
                  <a:schemeClr val="bg1"/>
                </a:solidFill>
              </a:rPr>
              <a:t> </a:t>
            </a:r>
            <a:r>
              <a:rPr lang="en-US" sz="700" spc="0" dirty="0">
                <a:solidFill>
                  <a:schemeClr val="bg1"/>
                </a:solidFill>
              </a:rPr>
              <a:t>G 58  B</a:t>
            </a:r>
            <a:r>
              <a:rPr lang="en-US" sz="700" spc="0" baseline="0" dirty="0">
                <a:solidFill>
                  <a:schemeClr val="bg1"/>
                </a:solidFill>
              </a:rPr>
              <a:t> 112</a:t>
            </a:r>
            <a:endParaRPr lang="en-US" sz="700" spc="0" dirty="0">
              <a:solidFill>
                <a:schemeClr val="bg1"/>
              </a:solidFill>
            </a:endParaRPr>
          </a:p>
        </p:txBody>
      </p:sp>
      <p:sp>
        <p:nvSpPr>
          <p:cNvPr id="17" name="TextBox 16">
            <a:extLst>
              <a:ext uri="{FF2B5EF4-FFF2-40B4-BE49-F238E27FC236}">
                <a16:creationId xmlns:a16="http://schemas.microsoft.com/office/drawing/2014/main" xmlns="" id="{3912ABDE-1FCB-46F8-8E46-3D617CB56830}"/>
              </a:ext>
            </a:extLst>
          </p:cNvPr>
          <p:cNvSpPr txBox="1"/>
          <p:nvPr userDrawn="1"/>
        </p:nvSpPr>
        <p:spPr>
          <a:xfrm>
            <a:off x="-1296988" y="1066800"/>
            <a:ext cx="1219200" cy="292388"/>
          </a:xfrm>
          <a:prstGeom prst="rect">
            <a:avLst/>
          </a:prstGeom>
          <a:solidFill>
            <a:srgbClr val="FF8400"/>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Orange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255 </a:t>
            </a:r>
            <a:r>
              <a:rPr lang="en-US" sz="700" spc="0" baseline="0" dirty="0">
                <a:solidFill>
                  <a:schemeClr val="bg1"/>
                </a:solidFill>
              </a:rPr>
              <a:t> </a:t>
            </a:r>
            <a:r>
              <a:rPr lang="en-US" sz="700" spc="0" dirty="0">
                <a:solidFill>
                  <a:schemeClr val="bg1"/>
                </a:solidFill>
              </a:rPr>
              <a:t>G 132  B</a:t>
            </a:r>
            <a:r>
              <a:rPr lang="en-US" sz="700" spc="0" baseline="0" dirty="0">
                <a:solidFill>
                  <a:schemeClr val="bg1"/>
                </a:solidFill>
              </a:rPr>
              <a:t> </a:t>
            </a:r>
            <a:r>
              <a:rPr lang="en-US" sz="700" spc="0" dirty="0">
                <a:solidFill>
                  <a:schemeClr val="bg1"/>
                </a:solidFill>
              </a:rPr>
              <a:t>0</a:t>
            </a:r>
          </a:p>
        </p:txBody>
      </p:sp>
      <p:sp>
        <p:nvSpPr>
          <p:cNvPr id="18" name="TextBox 17">
            <a:extLst>
              <a:ext uri="{FF2B5EF4-FFF2-40B4-BE49-F238E27FC236}">
                <a16:creationId xmlns:a16="http://schemas.microsoft.com/office/drawing/2014/main" xmlns="" id="{CA063919-44E7-4BD0-9ED3-CD29CBADE969}"/>
              </a:ext>
            </a:extLst>
          </p:cNvPr>
          <p:cNvSpPr txBox="1"/>
          <p:nvPr userDrawn="1"/>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Gray</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84 </a:t>
            </a:r>
            <a:r>
              <a:rPr lang="en-US" sz="700" spc="0" baseline="0" dirty="0">
                <a:solidFill>
                  <a:schemeClr val="bg1"/>
                </a:solidFill>
              </a:rPr>
              <a:t> </a:t>
            </a:r>
            <a:r>
              <a:rPr lang="en-US" sz="700" spc="0" dirty="0">
                <a:solidFill>
                  <a:schemeClr val="bg1"/>
                </a:solidFill>
              </a:rPr>
              <a:t>G 87  B</a:t>
            </a:r>
            <a:r>
              <a:rPr lang="en-US" sz="700" spc="0" baseline="0" dirty="0">
                <a:solidFill>
                  <a:schemeClr val="bg1"/>
                </a:solidFill>
              </a:rPr>
              <a:t> 9</a:t>
            </a:r>
            <a:r>
              <a:rPr lang="en-US" sz="700" spc="0" dirty="0">
                <a:solidFill>
                  <a:schemeClr val="bg1"/>
                </a:solidFill>
              </a:rPr>
              <a:t>0</a:t>
            </a:r>
          </a:p>
        </p:txBody>
      </p:sp>
      <p:sp>
        <p:nvSpPr>
          <p:cNvPr id="19" name="TextBox 18">
            <a:extLst>
              <a:ext uri="{FF2B5EF4-FFF2-40B4-BE49-F238E27FC236}">
                <a16:creationId xmlns:a16="http://schemas.microsoft.com/office/drawing/2014/main" xmlns="" id="{E83367CA-DCE7-411B-94D4-B187D9EC87CB}"/>
              </a:ext>
            </a:extLst>
          </p:cNvPr>
          <p:cNvSpPr txBox="1"/>
          <p:nvPr userDrawn="1"/>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Blue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65 </a:t>
            </a:r>
            <a:r>
              <a:rPr lang="en-US" sz="700" spc="0" baseline="0" dirty="0">
                <a:solidFill>
                  <a:schemeClr val="bg1"/>
                </a:solidFill>
              </a:rPr>
              <a:t> </a:t>
            </a:r>
            <a:r>
              <a:rPr lang="en-US" sz="700" spc="0" dirty="0">
                <a:solidFill>
                  <a:schemeClr val="bg1"/>
                </a:solidFill>
              </a:rPr>
              <a:t>G 143  B</a:t>
            </a:r>
            <a:r>
              <a:rPr lang="en-US" sz="700" spc="0" baseline="0" dirty="0">
                <a:solidFill>
                  <a:schemeClr val="bg1"/>
                </a:solidFill>
              </a:rPr>
              <a:t> </a:t>
            </a:r>
            <a:r>
              <a:rPr lang="en-US" sz="700" spc="0" dirty="0">
                <a:solidFill>
                  <a:schemeClr val="bg1"/>
                </a:solidFill>
              </a:rPr>
              <a:t>222</a:t>
            </a:r>
          </a:p>
        </p:txBody>
      </p:sp>
      <p:sp>
        <p:nvSpPr>
          <p:cNvPr id="20" name="TextBox 19">
            <a:extLst>
              <a:ext uri="{FF2B5EF4-FFF2-40B4-BE49-F238E27FC236}">
                <a16:creationId xmlns:a16="http://schemas.microsoft.com/office/drawing/2014/main" xmlns="" id="{4B8D0BC5-ECCF-4798-BD2F-0B37F774B268}"/>
              </a:ext>
            </a:extLst>
          </p:cNvPr>
          <p:cNvSpPr txBox="1"/>
          <p:nvPr userDrawn="1"/>
        </p:nvSpPr>
        <p:spPr>
          <a:xfrm>
            <a:off x="-1296988" y="2289325"/>
            <a:ext cx="1219200" cy="292388"/>
          </a:xfrm>
          <a:prstGeom prst="rect">
            <a:avLst/>
          </a:prstGeom>
          <a:solidFill>
            <a:schemeClr val="accent3"/>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Purple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109 </a:t>
            </a:r>
            <a:r>
              <a:rPr lang="en-US" sz="700" spc="0" baseline="0" dirty="0">
                <a:solidFill>
                  <a:schemeClr val="bg1"/>
                </a:solidFill>
              </a:rPr>
              <a:t> </a:t>
            </a:r>
            <a:r>
              <a:rPr lang="en-US" sz="700" spc="0" dirty="0">
                <a:solidFill>
                  <a:schemeClr val="bg1"/>
                </a:solidFill>
              </a:rPr>
              <a:t>G 32  B</a:t>
            </a:r>
            <a:r>
              <a:rPr lang="en-US" sz="700" spc="0" baseline="0" dirty="0">
                <a:solidFill>
                  <a:schemeClr val="bg1"/>
                </a:solidFill>
              </a:rPr>
              <a:t> 119</a:t>
            </a:r>
            <a:endParaRPr lang="en-US" sz="700" spc="0" dirty="0">
              <a:solidFill>
                <a:schemeClr val="bg1"/>
              </a:solidFill>
            </a:endParaRPr>
          </a:p>
        </p:txBody>
      </p:sp>
      <p:sp>
        <p:nvSpPr>
          <p:cNvPr id="21" name="TextBox 20">
            <a:extLst>
              <a:ext uri="{FF2B5EF4-FFF2-40B4-BE49-F238E27FC236}">
                <a16:creationId xmlns:a16="http://schemas.microsoft.com/office/drawing/2014/main" xmlns="" id="{2F076B76-E4A8-40B8-97DC-8F2E09951438}"/>
              </a:ext>
            </a:extLst>
          </p:cNvPr>
          <p:cNvSpPr txBox="1"/>
          <p:nvPr userDrawn="1"/>
        </p:nvSpPr>
        <p:spPr>
          <a:xfrm>
            <a:off x="-1296988" y="2951265"/>
            <a:ext cx="1219200" cy="292388"/>
          </a:xfrm>
          <a:prstGeom prst="rect">
            <a:avLst/>
          </a:prstGeom>
          <a:solidFill>
            <a:schemeClr val="accent5"/>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Gold</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255 </a:t>
            </a:r>
            <a:r>
              <a:rPr lang="en-US" sz="700" spc="0" baseline="0" dirty="0">
                <a:solidFill>
                  <a:schemeClr val="tx1"/>
                </a:solidFill>
              </a:rPr>
              <a:t> </a:t>
            </a:r>
            <a:r>
              <a:rPr lang="en-US" sz="700" spc="0" dirty="0">
                <a:solidFill>
                  <a:schemeClr val="tx1"/>
                </a:solidFill>
              </a:rPr>
              <a:t>G 198  B</a:t>
            </a:r>
            <a:r>
              <a:rPr lang="en-US" sz="700" spc="0" baseline="0" dirty="0">
                <a:solidFill>
                  <a:schemeClr val="tx1"/>
                </a:solidFill>
              </a:rPr>
              <a:t> </a:t>
            </a:r>
            <a:r>
              <a:rPr lang="en-US" sz="700" spc="0" dirty="0">
                <a:solidFill>
                  <a:schemeClr val="tx1"/>
                </a:solidFill>
              </a:rPr>
              <a:t>0</a:t>
            </a:r>
          </a:p>
        </p:txBody>
      </p:sp>
      <p:sp>
        <p:nvSpPr>
          <p:cNvPr id="23" name="TextBox 22">
            <a:extLst>
              <a:ext uri="{FF2B5EF4-FFF2-40B4-BE49-F238E27FC236}">
                <a16:creationId xmlns:a16="http://schemas.microsoft.com/office/drawing/2014/main" xmlns="" id="{8817807E-4DE8-46CA-950D-E802836EE060}"/>
              </a:ext>
            </a:extLst>
          </p:cNvPr>
          <p:cNvSpPr txBox="1"/>
          <p:nvPr userDrawn="1"/>
        </p:nvSpPr>
        <p:spPr>
          <a:xfrm>
            <a:off x="-1296988" y="3766454"/>
            <a:ext cx="1219200" cy="292388"/>
          </a:xfrm>
          <a:prstGeom prst="rect">
            <a:avLst/>
          </a:prstGeom>
          <a:solidFill>
            <a:srgbClr val="C5003E"/>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Red</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197 </a:t>
            </a:r>
            <a:r>
              <a:rPr lang="en-US" sz="700" spc="0" baseline="0" dirty="0">
                <a:solidFill>
                  <a:schemeClr val="bg1"/>
                </a:solidFill>
              </a:rPr>
              <a:t> </a:t>
            </a:r>
            <a:r>
              <a:rPr lang="en-US" sz="700" spc="0" dirty="0">
                <a:solidFill>
                  <a:schemeClr val="bg1"/>
                </a:solidFill>
              </a:rPr>
              <a:t>G 0  B</a:t>
            </a:r>
            <a:r>
              <a:rPr lang="en-US" sz="700" spc="0" baseline="0" dirty="0">
                <a:solidFill>
                  <a:schemeClr val="bg1"/>
                </a:solidFill>
              </a:rPr>
              <a:t> 62</a:t>
            </a:r>
            <a:endParaRPr lang="en-US" sz="700" spc="0" dirty="0">
              <a:solidFill>
                <a:schemeClr val="bg1"/>
              </a:solidFill>
            </a:endParaRPr>
          </a:p>
        </p:txBody>
      </p:sp>
      <p:sp>
        <p:nvSpPr>
          <p:cNvPr id="24" name="TextBox 23">
            <a:extLst>
              <a:ext uri="{FF2B5EF4-FFF2-40B4-BE49-F238E27FC236}">
                <a16:creationId xmlns:a16="http://schemas.microsoft.com/office/drawing/2014/main" xmlns="" id="{CD6D47F2-1F9D-443A-A79C-4030714C5727}"/>
              </a:ext>
            </a:extLst>
          </p:cNvPr>
          <p:cNvSpPr txBox="1"/>
          <p:nvPr userDrawn="1"/>
        </p:nvSpPr>
        <p:spPr>
          <a:xfrm>
            <a:off x="-1296988" y="4097837"/>
            <a:ext cx="1219200" cy="292388"/>
          </a:xfrm>
          <a:prstGeom prst="rect">
            <a:avLst/>
          </a:prstGeom>
          <a:solidFill>
            <a:srgbClr val="AF1685"/>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Magenta</a:t>
            </a:r>
          </a:p>
          <a:p>
            <a:r>
              <a:rPr lang="en-US" sz="700" spc="0" dirty="0">
                <a:solidFill>
                  <a:schemeClr val="bg2"/>
                </a:solidFill>
              </a:rPr>
              <a:t>R</a:t>
            </a:r>
            <a:r>
              <a:rPr lang="en-US" sz="700" spc="0" baseline="0" dirty="0">
                <a:solidFill>
                  <a:schemeClr val="bg2"/>
                </a:solidFill>
              </a:rPr>
              <a:t> </a:t>
            </a:r>
            <a:r>
              <a:rPr lang="en-US" sz="700" spc="0" dirty="0">
                <a:solidFill>
                  <a:schemeClr val="bg2"/>
                </a:solidFill>
              </a:rPr>
              <a:t>175 </a:t>
            </a:r>
            <a:r>
              <a:rPr lang="en-US" sz="700" spc="0" baseline="0" dirty="0">
                <a:solidFill>
                  <a:schemeClr val="bg2"/>
                </a:solidFill>
              </a:rPr>
              <a:t> </a:t>
            </a:r>
            <a:r>
              <a:rPr lang="en-US" sz="700" spc="0" dirty="0">
                <a:solidFill>
                  <a:schemeClr val="bg2"/>
                </a:solidFill>
              </a:rPr>
              <a:t>G 22  B</a:t>
            </a:r>
            <a:r>
              <a:rPr lang="en-US" sz="700" spc="0" baseline="0" dirty="0">
                <a:solidFill>
                  <a:schemeClr val="bg2"/>
                </a:solidFill>
              </a:rPr>
              <a:t> </a:t>
            </a:r>
            <a:r>
              <a:rPr lang="en-US" sz="700" spc="0" dirty="0">
                <a:solidFill>
                  <a:schemeClr val="bg2"/>
                </a:solidFill>
              </a:rPr>
              <a:t>133</a:t>
            </a:r>
          </a:p>
        </p:txBody>
      </p:sp>
      <p:sp>
        <p:nvSpPr>
          <p:cNvPr id="25" name="TextBox 24">
            <a:extLst>
              <a:ext uri="{FF2B5EF4-FFF2-40B4-BE49-F238E27FC236}">
                <a16:creationId xmlns:a16="http://schemas.microsoft.com/office/drawing/2014/main" xmlns="" id="{7ED14FBD-4D72-4477-B86B-9DF76CD7E585}"/>
              </a:ext>
            </a:extLst>
          </p:cNvPr>
          <p:cNvSpPr txBox="1"/>
          <p:nvPr userDrawn="1"/>
        </p:nvSpPr>
        <p:spPr>
          <a:xfrm>
            <a:off x="-1296988" y="3282235"/>
            <a:ext cx="1219200" cy="292388"/>
          </a:xfrm>
          <a:prstGeom prst="rect">
            <a:avLst/>
          </a:prstGeom>
          <a:solidFill>
            <a:srgbClr val="3A913F"/>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Green</a:t>
            </a:r>
          </a:p>
          <a:p>
            <a:r>
              <a:rPr lang="en-US" sz="700" spc="0" dirty="0">
                <a:solidFill>
                  <a:schemeClr val="bg2"/>
                </a:solidFill>
              </a:rPr>
              <a:t>R</a:t>
            </a:r>
            <a:r>
              <a:rPr lang="en-US" sz="700" spc="0" baseline="0" dirty="0">
                <a:solidFill>
                  <a:schemeClr val="bg2"/>
                </a:solidFill>
              </a:rPr>
              <a:t> </a:t>
            </a:r>
            <a:r>
              <a:rPr lang="en-US" sz="700" spc="0" dirty="0">
                <a:solidFill>
                  <a:schemeClr val="bg2"/>
                </a:solidFill>
              </a:rPr>
              <a:t>58 </a:t>
            </a:r>
            <a:r>
              <a:rPr lang="en-US" sz="700" spc="0" baseline="0" dirty="0">
                <a:solidFill>
                  <a:schemeClr val="bg2"/>
                </a:solidFill>
              </a:rPr>
              <a:t> </a:t>
            </a:r>
            <a:r>
              <a:rPr lang="en-US" sz="700" spc="0" dirty="0">
                <a:solidFill>
                  <a:schemeClr val="bg2"/>
                </a:solidFill>
              </a:rPr>
              <a:t>G 145  B</a:t>
            </a:r>
            <a:r>
              <a:rPr lang="en-US" sz="700" spc="0" baseline="0" dirty="0">
                <a:solidFill>
                  <a:schemeClr val="bg2"/>
                </a:solidFill>
              </a:rPr>
              <a:t> </a:t>
            </a:r>
            <a:r>
              <a:rPr lang="en-US" sz="700" spc="0" dirty="0">
                <a:solidFill>
                  <a:schemeClr val="bg2"/>
                </a:solidFill>
              </a:rPr>
              <a:t>63</a:t>
            </a:r>
          </a:p>
        </p:txBody>
      </p:sp>
      <p:sp>
        <p:nvSpPr>
          <p:cNvPr id="26" name="TextBox 25">
            <a:extLst>
              <a:ext uri="{FF2B5EF4-FFF2-40B4-BE49-F238E27FC236}">
                <a16:creationId xmlns:a16="http://schemas.microsoft.com/office/drawing/2014/main" xmlns="" id="{51912348-3AC6-4CEE-B0C1-8444F5F93F05}"/>
              </a:ext>
            </a:extLst>
          </p:cNvPr>
          <p:cNvSpPr txBox="1"/>
          <p:nvPr userDrawn="1"/>
        </p:nvSpPr>
        <p:spPr>
          <a:xfrm>
            <a:off x="-1296988" y="4429220"/>
            <a:ext cx="1219200" cy="292388"/>
          </a:xfrm>
          <a:prstGeom prst="rect">
            <a:avLst/>
          </a:prstGeom>
          <a:solidFill>
            <a:srgbClr val="00A7B5"/>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Teal</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0 </a:t>
            </a:r>
            <a:r>
              <a:rPr lang="en-US" sz="700" spc="0" baseline="0" dirty="0">
                <a:solidFill>
                  <a:schemeClr val="bg1"/>
                </a:solidFill>
              </a:rPr>
              <a:t> </a:t>
            </a:r>
            <a:r>
              <a:rPr lang="en-US" sz="700" spc="0" dirty="0">
                <a:solidFill>
                  <a:schemeClr val="bg1"/>
                </a:solidFill>
              </a:rPr>
              <a:t>G 167  B</a:t>
            </a:r>
            <a:r>
              <a:rPr lang="en-US" sz="700" spc="0" baseline="0" dirty="0">
                <a:solidFill>
                  <a:schemeClr val="bg1"/>
                </a:solidFill>
              </a:rPr>
              <a:t> 181</a:t>
            </a:r>
            <a:endParaRPr lang="en-US" sz="700" spc="0" dirty="0">
              <a:solidFill>
                <a:schemeClr val="bg1"/>
              </a:solidFill>
            </a:endParaRPr>
          </a:p>
        </p:txBody>
      </p:sp>
      <p:sp>
        <p:nvSpPr>
          <p:cNvPr id="27" name="TextBox 26">
            <a:extLst>
              <a:ext uri="{FF2B5EF4-FFF2-40B4-BE49-F238E27FC236}">
                <a16:creationId xmlns:a16="http://schemas.microsoft.com/office/drawing/2014/main" xmlns="" id="{6992CA9A-0F13-4FC7-85BD-186E26FA54D9}"/>
              </a:ext>
            </a:extLst>
          </p:cNvPr>
          <p:cNvSpPr txBox="1"/>
          <p:nvPr userDrawn="1"/>
        </p:nvSpPr>
        <p:spPr>
          <a:xfrm>
            <a:off x="-1296988" y="4760603"/>
            <a:ext cx="1219200" cy="292388"/>
          </a:xfrm>
          <a:prstGeom prst="rect">
            <a:avLst/>
          </a:prstGeom>
          <a:solidFill>
            <a:srgbClr val="EDE939"/>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Yellow-Green</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237 </a:t>
            </a:r>
            <a:r>
              <a:rPr lang="en-US" sz="700" spc="0" baseline="0" dirty="0">
                <a:solidFill>
                  <a:schemeClr val="tx1"/>
                </a:solidFill>
              </a:rPr>
              <a:t> </a:t>
            </a:r>
            <a:r>
              <a:rPr lang="en-US" sz="700" spc="0" dirty="0">
                <a:solidFill>
                  <a:schemeClr val="tx1"/>
                </a:solidFill>
              </a:rPr>
              <a:t>G 233  B</a:t>
            </a:r>
            <a:r>
              <a:rPr lang="en-US" sz="700" spc="0" baseline="0" dirty="0">
                <a:solidFill>
                  <a:schemeClr val="tx1"/>
                </a:solidFill>
              </a:rPr>
              <a:t> </a:t>
            </a:r>
            <a:r>
              <a:rPr lang="en-US" sz="700" spc="0" dirty="0">
                <a:solidFill>
                  <a:schemeClr val="tx1"/>
                </a:solidFill>
              </a:rPr>
              <a:t>57</a:t>
            </a:r>
          </a:p>
        </p:txBody>
      </p:sp>
      <p:sp>
        <p:nvSpPr>
          <p:cNvPr id="28" name="TextBox 27">
            <a:extLst>
              <a:ext uri="{FF2B5EF4-FFF2-40B4-BE49-F238E27FC236}">
                <a16:creationId xmlns:a16="http://schemas.microsoft.com/office/drawing/2014/main" xmlns="" id="{42904001-1BD3-44C0-AB4A-DCA0A796DB69}"/>
              </a:ext>
            </a:extLst>
          </p:cNvPr>
          <p:cNvSpPr txBox="1"/>
          <p:nvPr userDrawn="1"/>
        </p:nvSpPr>
        <p:spPr>
          <a:xfrm>
            <a:off x="-1296988" y="5091985"/>
            <a:ext cx="1219200" cy="292388"/>
          </a:xfrm>
          <a:prstGeom prst="rect">
            <a:avLst/>
          </a:prstGeom>
          <a:solidFill>
            <a:srgbClr val="A4D65E"/>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Light Green</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164 </a:t>
            </a:r>
            <a:r>
              <a:rPr lang="en-US" sz="700" spc="0" baseline="0" dirty="0">
                <a:solidFill>
                  <a:schemeClr val="tx1"/>
                </a:solidFill>
              </a:rPr>
              <a:t> </a:t>
            </a:r>
            <a:r>
              <a:rPr lang="en-US" sz="700" spc="0" dirty="0">
                <a:solidFill>
                  <a:schemeClr val="tx1"/>
                </a:solidFill>
              </a:rPr>
              <a:t>G 214  B</a:t>
            </a:r>
            <a:r>
              <a:rPr lang="en-US" sz="700" spc="0" baseline="0" dirty="0">
                <a:solidFill>
                  <a:schemeClr val="tx1"/>
                </a:solidFill>
              </a:rPr>
              <a:t> </a:t>
            </a:r>
            <a:r>
              <a:rPr lang="en-US" sz="700" spc="0" dirty="0">
                <a:solidFill>
                  <a:schemeClr val="tx1"/>
                </a:solidFill>
              </a:rPr>
              <a:t>94</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sldLayoutIdLst>
    <p:sldLayoutId id="2147483905" r:id="rId1"/>
    <p:sldLayoutId id="214748390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3" orient="horz" pos="768" userDrawn="1">
          <p15:clr>
            <a:srgbClr val="F26B43"/>
          </p15:clr>
        </p15:guide>
        <p15:guide id="4" pos="316" userDrawn="1">
          <p15:clr>
            <a:srgbClr val="F26B43"/>
          </p15:clr>
        </p15:guide>
        <p15:guide id="5" pos="72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791893" cy="640080"/>
          </a:xfrm>
          <a:prstGeom prst="rect">
            <a:avLst/>
          </a:prstGeom>
        </p:spPr>
        <p:txBody>
          <a:bodyPr vert="horz" lIns="91440" tIns="45720" rIns="91440" bIns="45720" rtlCol="0" anchor="t">
            <a:noAutofit/>
          </a:bodyPr>
          <a:lstStyle/>
          <a:p>
            <a:r>
              <a:rPr lang="en-US"/>
              <a:t>Click to edit Master title style</a:t>
            </a:r>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xmlns="" id="{8548CC50-E680-214D-AFD2-901DB833D74D}"/>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userDrawn="1"/>
        </p:nvSpPr>
        <p:spPr>
          <a:xfrm>
            <a:off x="8532812"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a:solidFill>
                  <a:schemeClr val="tx1"/>
                </a:solidFill>
                <a:effectLst/>
                <a:latin typeface="+mn-lt"/>
                <a:ea typeface="+mn-ea"/>
                <a:cs typeface="+mn-cs"/>
              </a:rPr>
              <a:t>© 2020 Univar Solutions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99805574-AA16-CA45-969C-F026312318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1406" y="157019"/>
            <a:ext cx="2078182" cy="452581"/>
          </a:xfrm>
          <a:prstGeom prst="rect">
            <a:avLst/>
          </a:prstGeom>
        </p:spPr>
      </p:pic>
      <p:sp>
        <p:nvSpPr>
          <p:cNvPr id="16" name="TextBox 15">
            <a:extLst>
              <a:ext uri="{FF2B5EF4-FFF2-40B4-BE49-F238E27FC236}">
                <a16:creationId xmlns:a16="http://schemas.microsoft.com/office/drawing/2014/main" xmlns="" id="{24690558-865D-4977-8EA5-12ECAE9B02DB}"/>
              </a:ext>
            </a:extLst>
          </p:cNvPr>
          <p:cNvSpPr txBox="1"/>
          <p:nvPr userDrawn="1"/>
        </p:nvSpPr>
        <p:spPr>
          <a:xfrm>
            <a:off x="-1296988" y="2620295"/>
            <a:ext cx="1219200" cy="292388"/>
          </a:xfrm>
          <a:prstGeom prst="rect">
            <a:avLst/>
          </a:prstGeom>
          <a:solidFill>
            <a:schemeClr val="accent4"/>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Navy</a:t>
            </a:r>
          </a:p>
          <a:p>
            <a:r>
              <a:rPr lang="en-US" sz="700" spc="0">
                <a:solidFill>
                  <a:schemeClr val="bg1"/>
                </a:solidFill>
              </a:rPr>
              <a:t>R</a:t>
            </a:r>
            <a:r>
              <a:rPr lang="en-US" sz="700" spc="0" baseline="0">
                <a:solidFill>
                  <a:schemeClr val="bg1"/>
                </a:solidFill>
              </a:rPr>
              <a:t> </a:t>
            </a:r>
            <a:r>
              <a:rPr lang="en-US" sz="700" spc="0">
                <a:solidFill>
                  <a:schemeClr val="bg1"/>
                </a:solidFill>
              </a:rPr>
              <a:t>0 </a:t>
            </a:r>
            <a:r>
              <a:rPr lang="en-US" sz="700" spc="0" baseline="0">
                <a:solidFill>
                  <a:schemeClr val="bg1"/>
                </a:solidFill>
              </a:rPr>
              <a:t> </a:t>
            </a:r>
            <a:r>
              <a:rPr lang="en-US" sz="700" spc="0">
                <a:solidFill>
                  <a:schemeClr val="bg1"/>
                </a:solidFill>
              </a:rPr>
              <a:t>G 58  B</a:t>
            </a:r>
            <a:r>
              <a:rPr lang="en-US" sz="700" spc="0" baseline="0">
                <a:solidFill>
                  <a:schemeClr val="bg1"/>
                </a:solidFill>
              </a:rPr>
              <a:t> 112</a:t>
            </a:r>
            <a:endParaRPr lang="en-US" sz="700" spc="0">
              <a:solidFill>
                <a:schemeClr val="bg1"/>
              </a:solidFill>
            </a:endParaRPr>
          </a:p>
        </p:txBody>
      </p:sp>
      <p:sp>
        <p:nvSpPr>
          <p:cNvPr id="17" name="TextBox 16">
            <a:extLst>
              <a:ext uri="{FF2B5EF4-FFF2-40B4-BE49-F238E27FC236}">
                <a16:creationId xmlns:a16="http://schemas.microsoft.com/office/drawing/2014/main" xmlns="" id="{3912ABDE-1FCB-46F8-8E46-3D617CB56830}"/>
              </a:ext>
            </a:extLst>
          </p:cNvPr>
          <p:cNvSpPr txBox="1"/>
          <p:nvPr userDrawn="1"/>
        </p:nvSpPr>
        <p:spPr>
          <a:xfrm>
            <a:off x="-1296988" y="1066800"/>
            <a:ext cx="1219200" cy="292388"/>
          </a:xfrm>
          <a:prstGeom prst="rect">
            <a:avLst/>
          </a:prstGeom>
          <a:solidFill>
            <a:srgbClr val="FF8400"/>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Orange</a:t>
            </a:r>
          </a:p>
          <a:p>
            <a:r>
              <a:rPr lang="en-US" sz="700" spc="0">
                <a:solidFill>
                  <a:schemeClr val="bg1"/>
                </a:solidFill>
              </a:rPr>
              <a:t>R</a:t>
            </a:r>
            <a:r>
              <a:rPr lang="en-US" sz="700" spc="0" baseline="0">
                <a:solidFill>
                  <a:schemeClr val="bg1"/>
                </a:solidFill>
              </a:rPr>
              <a:t> </a:t>
            </a:r>
            <a:r>
              <a:rPr lang="en-US" sz="700" spc="0">
                <a:solidFill>
                  <a:schemeClr val="bg1"/>
                </a:solidFill>
              </a:rPr>
              <a:t>255 </a:t>
            </a:r>
            <a:r>
              <a:rPr lang="en-US" sz="700" spc="0" baseline="0">
                <a:solidFill>
                  <a:schemeClr val="bg1"/>
                </a:solidFill>
              </a:rPr>
              <a:t> </a:t>
            </a:r>
            <a:r>
              <a:rPr lang="en-US" sz="700" spc="0">
                <a:solidFill>
                  <a:schemeClr val="bg1"/>
                </a:solidFill>
              </a:rPr>
              <a:t>G 132  B</a:t>
            </a:r>
            <a:r>
              <a:rPr lang="en-US" sz="700" spc="0" baseline="0">
                <a:solidFill>
                  <a:schemeClr val="bg1"/>
                </a:solidFill>
              </a:rPr>
              <a:t> </a:t>
            </a:r>
            <a:r>
              <a:rPr lang="en-US" sz="700" spc="0">
                <a:solidFill>
                  <a:schemeClr val="bg1"/>
                </a:solidFill>
              </a:rPr>
              <a:t>0</a:t>
            </a:r>
          </a:p>
        </p:txBody>
      </p:sp>
      <p:sp>
        <p:nvSpPr>
          <p:cNvPr id="18" name="TextBox 17">
            <a:extLst>
              <a:ext uri="{FF2B5EF4-FFF2-40B4-BE49-F238E27FC236}">
                <a16:creationId xmlns:a16="http://schemas.microsoft.com/office/drawing/2014/main" xmlns="" id="{CA063919-44E7-4BD0-9ED3-CD29CBADE969}"/>
              </a:ext>
            </a:extLst>
          </p:cNvPr>
          <p:cNvSpPr txBox="1"/>
          <p:nvPr userDrawn="1"/>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Gray</a:t>
            </a:r>
          </a:p>
          <a:p>
            <a:r>
              <a:rPr lang="en-US" sz="700" spc="0">
                <a:solidFill>
                  <a:schemeClr val="bg1"/>
                </a:solidFill>
              </a:rPr>
              <a:t>R</a:t>
            </a:r>
            <a:r>
              <a:rPr lang="en-US" sz="700" spc="0" baseline="0">
                <a:solidFill>
                  <a:schemeClr val="bg1"/>
                </a:solidFill>
              </a:rPr>
              <a:t> </a:t>
            </a:r>
            <a:r>
              <a:rPr lang="en-US" sz="700" spc="0">
                <a:solidFill>
                  <a:schemeClr val="bg1"/>
                </a:solidFill>
              </a:rPr>
              <a:t>84 </a:t>
            </a:r>
            <a:r>
              <a:rPr lang="en-US" sz="700" spc="0" baseline="0">
                <a:solidFill>
                  <a:schemeClr val="bg1"/>
                </a:solidFill>
              </a:rPr>
              <a:t> </a:t>
            </a:r>
            <a:r>
              <a:rPr lang="en-US" sz="700" spc="0">
                <a:solidFill>
                  <a:schemeClr val="bg1"/>
                </a:solidFill>
              </a:rPr>
              <a:t>G 87  B</a:t>
            </a:r>
            <a:r>
              <a:rPr lang="en-US" sz="700" spc="0" baseline="0">
                <a:solidFill>
                  <a:schemeClr val="bg1"/>
                </a:solidFill>
              </a:rPr>
              <a:t> 9</a:t>
            </a:r>
            <a:r>
              <a:rPr lang="en-US" sz="700" spc="0">
                <a:solidFill>
                  <a:schemeClr val="bg1"/>
                </a:solidFill>
              </a:rPr>
              <a:t>0</a:t>
            </a:r>
          </a:p>
        </p:txBody>
      </p:sp>
      <p:sp>
        <p:nvSpPr>
          <p:cNvPr id="19" name="TextBox 18">
            <a:extLst>
              <a:ext uri="{FF2B5EF4-FFF2-40B4-BE49-F238E27FC236}">
                <a16:creationId xmlns:a16="http://schemas.microsoft.com/office/drawing/2014/main" xmlns="" id="{E83367CA-DCE7-411B-94D4-B187D9EC87CB}"/>
              </a:ext>
            </a:extLst>
          </p:cNvPr>
          <p:cNvSpPr txBox="1"/>
          <p:nvPr userDrawn="1"/>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Blue</a:t>
            </a:r>
          </a:p>
          <a:p>
            <a:r>
              <a:rPr lang="en-US" sz="700" spc="0">
                <a:solidFill>
                  <a:schemeClr val="bg1"/>
                </a:solidFill>
              </a:rPr>
              <a:t>R</a:t>
            </a:r>
            <a:r>
              <a:rPr lang="en-US" sz="700" spc="0" baseline="0">
                <a:solidFill>
                  <a:schemeClr val="bg1"/>
                </a:solidFill>
              </a:rPr>
              <a:t> </a:t>
            </a:r>
            <a:r>
              <a:rPr lang="en-US" sz="700" spc="0">
                <a:solidFill>
                  <a:schemeClr val="bg1"/>
                </a:solidFill>
              </a:rPr>
              <a:t>65 </a:t>
            </a:r>
            <a:r>
              <a:rPr lang="en-US" sz="700" spc="0" baseline="0">
                <a:solidFill>
                  <a:schemeClr val="bg1"/>
                </a:solidFill>
              </a:rPr>
              <a:t> </a:t>
            </a:r>
            <a:r>
              <a:rPr lang="en-US" sz="700" spc="0">
                <a:solidFill>
                  <a:schemeClr val="bg1"/>
                </a:solidFill>
              </a:rPr>
              <a:t>G 143  B</a:t>
            </a:r>
            <a:r>
              <a:rPr lang="en-US" sz="700" spc="0" baseline="0">
                <a:solidFill>
                  <a:schemeClr val="bg1"/>
                </a:solidFill>
              </a:rPr>
              <a:t> </a:t>
            </a:r>
            <a:r>
              <a:rPr lang="en-US" sz="700" spc="0">
                <a:solidFill>
                  <a:schemeClr val="bg1"/>
                </a:solidFill>
              </a:rPr>
              <a:t>222</a:t>
            </a:r>
          </a:p>
        </p:txBody>
      </p:sp>
      <p:sp>
        <p:nvSpPr>
          <p:cNvPr id="20" name="TextBox 19">
            <a:extLst>
              <a:ext uri="{FF2B5EF4-FFF2-40B4-BE49-F238E27FC236}">
                <a16:creationId xmlns:a16="http://schemas.microsoft.com/office/drawing/2014/main" xmlns="" id="{4B8D0BC5-ECCF-4798-BD2F-0B37F774B268}"/>
              </a:ext>
            </a:extLst>
          </p:cNvPr>
          <p:cNvSpPr txBox="1"/>
          <p:nvPr userDrawn="1"/>
        </p:nvSpPr>
        <p:spPr>
          <a:xfrm>
            <a:off x="-1296988" y="2289325"/>
            <a:ext cx="1219200" cy="292388"/>
          </a:xfrm>
          <a:prstGeom prst="rect">
            <a:avLst/>
          </a:prstGeom>
          <a:solidFill>
            <a:schemeClr val="accent3"/>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Purple</a:t>
            </a:r>
          </a:p>
          <a:p>
            <a:r>
              <a:rPr lang="en-US" sz="700" spc="0">
                <a:solidFill>
                  <a:schemeClr val="bg1"/>
                </a:solidFill>
              </a:rPr>
              <a:t>R</a:t>
            </a:r>
            <a:r>
              <a:rPr lang="en-US" sz="700" spc="0" baseline="0">
                <a:solidFill>
                  <a:schemeClr val="bg1"/>
                </a:solidFill>
              </a:rPr>
              <a:t> </a:t>
            </a:r>
            <a:r>
              <a:rPr lang="en-US" sz="700" spc="0">
                <a:solidFill>
                  <a:schemeClr val="bg1"/>
                </a:solidFill>
              </a:rPr>
              <a:t>109 </a:t>
            </a:r>
            <a:r>
              <a:rPr lang="en-US" sz="700" spc="0" baseline="0">
                <a:solidFill>
                  <a:schemeClr val="bg1"/>
                </a:solidFill>
              </a:rPr>
              <a:t> </a:t>
            </a:r>
            <a:r>
              <a:rPr lang="en-US" sz="700" spc="0">
                <a:solidFill>
                  <a:schemeClr val="bg1"/>
                </a:solidFill>
              </a:rPr>
              <a:t>G 32  B</a:t>
            </a:r>
            <a:r>
              <a:rPr lang="en-US" sz="700" spc="0" baseline="0">
                <a:solidFill>
                  <a:schemeClr val="bg1"/>
                </a:solidFill>
              </a:rPr>
              <a:t> 119</a:t>
            </a:r>
            <a:endParaRPr lang="en-US" sz="700" spc="0">
              <a:solidFill>
                <a:schemeClr val="bg1"/>
              </a:solidFill>
            </a:endParaRPr>
          </a:p>
        </p:txBody>
      </p:sp>
      <p:sp>
        <p:nvSpPr>
          <p:cNvPr id="21" name="TextBox 20">
            <a:extLst>
              <a:ext uri="{FF2B5EF4-FFF2-40B4-BE49-F238E27FC236}">
                <a16:creationId xmlns:a16="http://schemas.microsoft.com/office/drawing/2014/main" xmlns="" id="{2F076B76-E4A8-40B8-97DC-8F2E09951438}"/>
              </a:ext>
            </a:extLst>
          </p:cNvPr>
          <p:cNvSpPr txBox="1"/>
          <p:nvPr userDrawn="1"/>
        </p:nvSpPr>
        <p:spPr>
          <a:xfrm>
            <a:off x="-1296988" y="2951265"/>
            <a:ext cx="1219200" cy="292388"/>
          </a:xfrm>
          <a:prstGeom prst="rect">
            <a:avLst/>
          </a:prstGeom>
          <a:solidFill>
            <a:schemeClr val="accent5"/>
          </a:solidFill>
          <a:ln>
            <a:solidFill>
              <a:schemeClr val="bg1"/>
            </a:solidFill>
          </a:ln>
        </p:spPr>
        <p:txBody>
          <a:bodyPr wrap="square" lIns="91440" rIns="0" rtlCol="0">
            <a:spAutoFit/>
          </a:bodyPr>
          <a:lstStyle/>
          <a:p>
            <a:r>
              <a:rPr lang="en-US" sz="600" spc="0">
                <a:solidFill>
                  <a:schemeClr val="tx1"/>
                </a:solidFill>
              </a:rPr>
              <a:t>Univar Solutions </a:t>
            </a:r>
            <a:r>
              <a:rPr lang="en-US" sz="600" b="1" spc="0">
                <a:solidFill>
                  <a:schemeClr val="tx1"/>
                </a:solidFill>
              </a:rPr>
              <a:t>Gold</a:t>
            </a:r>
          </a:p>
          <a:p>
            <a:r>
              <a:rPr lang="en-US" sz="700" spc="0">
                <a:solidFill>
                  <a:schemeClr val="tx1"/>
                </a:solidFill>
              </a:rPr>
              <a:t>R</a:t>
            </a:r>
            <a:r>
              <a:rPr lang="en-US" sz="700" spc="0" baseline="0">
                <a:solidFill>
                  <a:schemeClr val="tx1"/>
                </a:solidFill>
              </a:rPr>
              <a:t> </a:t>
            </a:r>
            <a:r>
              <a:rPr lang="en-US" sz="700" spc="0">
                <a:solidFill>
                  <a:schemeClr val="tx1"/>
                </a:solidFill>
              </a:rPr>
              <a:t>255 </a:t>
            </a:r>
            <a:r>
              <a:rPr lang="en-US" sz="700" spc="0" baseline="0">
                <a:solidFill>
                  <a:schemeClr val="tx1"/>
                </a:solidFill>
              </a:rPr>
              <a:t> </a:t>
            </a:r>
            <a:r>
              <a:rPr lang="en-US" sz="700" spc="0">
                <a:solidFill>
                  <a:schemeClr val="tx1"/>
                </a:solidFill>
              </a:rPr>
              <a:t>G 198  B</a:t>
            </a:r>
            <a:r>
              <a:rPr lang="en-US" sz="700" spc="0" baseline="0">
                <a:solidFill>
                  <a:schemeClr val="tx1"/>
                </a:solidFill>
              </a:rPr>
              <a:t> </a:t>
            </a:r>
            <a:r>
              <a:rPr lang="en-US" sz="700" spc="0">
                <a:solidFill>
                  <a:schemeClr val="tx1"/>
                </a:solidFill>
              </a:rPr>
              <a:t>0</a:t>
            </a:r>
          </a:p>
        </p:txBody>
      </p:sp>
      <p:sp>
        <p:nvSpPr>
          <p:cNvPr id="23" name="TextBox 22">
            <a:extLst>
              <a:ext uri="{FF2B5EF4-FFF2-40B4-BE49-F238E27FC236}">
                <a16:creationId xmlns:a16="http://schemas.microsoft.com/office/drawing/2014/main" xmlns="" id="{8817807E-4DE8-46CA-950D-E802836EE060}"/>
              </a:ext>
            </a:extLst>
          </p:cNvPr>
          <p:cNvSpPr txBox="1"/>
          <p:nvPr userDrawn="1"/>
        </p:nvSpPr>
        <p:spPr>
          <a:xfrm>
            <a:off x="-1296988" y="3766454"/>
            <a:ext cx="1219200" cy="292388"/>
          </a:xfrm>
          <a:prstGeom prst="rect">
            <a:avLst/>
          </a:prstGeom>
          <a:solidFill>
            <a:srgbClr val="C5003E"/>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Red</a:t>
            </a:r>
          </a:p>
          <a:p>
            <a:r>
              <a:rPr lang="en-US" sz="700" spc="0">
                <a:solidFill>
                  <a:schemeClr val="bg1"/>
                </a:solidFill>
              </a:rPr>
              <a:t>R</a:t>
            </a:r>
            <a:r>
              <a:rPr lang="en-US" sz="700" spc="0" baseline="0">
                <a:solidFill>
                  <a:schemeClr val="bg1"/>
                </a:solidFill>
              </a:rPr>
              <a:t> </a:t>
            </a:r>
            <a:r>
              <a:rPr lang="en-US" sz="700" spc="0">
                <a:solidFill>
                  <a:schemeClr val="bg1"/>
                </a:solidFill>
              </a:rPr>
              <a:t>197 </a:t>
            </a:r>
            <a:r>
              <a:rPr lang="en-US" sz="700" spc="0" baseline="0">
                <a:solidFill>
                  <a:schemeClr val="bg1"/>
                </a:solidFill>
              </a:rPr>
              <a:t> </a:t>
            </a:r>
            <a:r>
              <a:rPr lang="en-US" sz="700" spc="0">
                <a:solidFill>
                  <a:schemeClr val="bg1"/>
                </a:solidFill>
              </a:rPr>
              <a:t>G 0  B</a:t>
            </a:r>
            <a:r>
              <a:rPr lang="en-US" sz="700" spc="0" baseline="0">
                <a:solidFill>
                  <a:schemeClr val="bg1"/>
                </a:solidFill>
              </a:rPr>
              <a:t> 62</a:t>
            </a:r>
            <a:endParaRPr lang="en-US" sz="700" spc="0">
              <a:solidFill>
                <a:schemeClr val="bg1"/>
              </a:solidFill>
            </a:endParaRPr>
          </a:p>
        </p:txBody>
      </p:sp>
      <p:sp>
        <p:nvSpPr>
          <p:cNvPr id="24" name="TextBox 23">
            <a:extLst>
              <a:ext uri="{FF2B5EF4-FFF2-40B4-BE49-F238E27FC236}">
                <a16:creationId xmlns:a16="http://schemas.microsoft.com/office/drawing/2014/main" xmlns="" id="{CD6D47F2-1F9D-443A-A79C-4030714C5727}"/>
              </a:ext>
            </a:extLst>
          </p:cNvPr>
          <p:cNvSpPr txBox="1"/>
          <p:nvPr userDrawn="1"/>
        </p:nvSpPr>
        <p:spPr>
          <a:xfrm>
            <a:off x="-1296988" y="4097837"/>
            <a:ext cx="1219200" cy="292388"/>
          </a:xfrm>
          <a:prstGeom prst="rect">
            <a:avLst/>
          </a:prstGeom>
          <a:solidFill>
            <a:srgbClr val="AF1685"/>
          </a:solidFill>
          <a:ln>
            <a:solidFill>
              <a:schemeClr val="bg1"/>
            </a:solidFill>
          </a:ln>
        </p:spPr>
        <p:txBody>
          <a:bodyPr wrap="square" lIns="91440" rIns="0" rtlCol="0">
            <a:spAutoFit/>
          </a:bodyPr>
          <a:lstStyle/>
          <a:p>
            <a:r>
              <a:rPr lang="en-US" sz="600" spc="0">
                <a:solidFill>
                  <a:schemeClr val="bg2"/>
                </a:solidFill>
              </a:rPr>
              <a:t>Univar Solutions </a:t>
            </a:r>
            <a:r>
              <a:rPr lang="en-US" sz="600" b="1" spc="0">
                <a:solidFill>
                  <a:schemeClr val="bg2"/>
                </a:solidFill>
              </a:rPr>
              <a:t>Magenta</a:t>
            </a:r>
          </a:p>
          <a:p>
            <a:r>
              <a:rPr lang="en-US" sz="700" spc="0">
                <a:solidFill>
                  <a:schemeClr val="bg2"/>
                </a:solidFill>
              </a:rPr>
              <a:t>R</a:t>
            </a:r>
            <a:r>
              <a:rPr lang="en-US" sz="700" spc="0" baseline="0">
                <a:solidFill>
                  <a:schemeClr val="bg2"/>
                </a:solidFill>
              </a:rPr>
              <a:t> </a:t>
            </a:r>
            <a:r>
              <a:rPr lang="en-US" sz="700" spc="0">
                <a:solidFill>
                  <a:schemeClr val="bg2"/>
                </a:solidFill>
              </a:rPr>
              <a:t>175 </a:t>
            </a:r>
            <a:r>
              <a:rPr lang="en-US" sz="700" spc="0" baseline="0">
                <a:solidFill>
                  <a:schemeClr val="bg2"/>
                </a:solidFill>
              </a:rPr>
              <a:t> </a:t>
            </a:r>
            <a:r>
              <a:rPr lang="en-US" sz="700" spc="0">
                <a:solidFill>
                  <a:schemeClr val="bg2"/>
                </a:solidFill>
              </a:rPr>
              <a:t>G 22  B</a:t>
            </a:r>
            <a:r>
              <a:rPr lang="en-US" sz="700" spc="0" baseline="0">
                <a:solidFill>
                  <a:schemeClr val="bg2"/>
                </a:solidFill>
              </a:rPr>
              <a:t> </a:t>
            </a:r>
            <a:r>
              <a:rPr lang="en-US" sz="700" spc="0">
                <a:solidFill>
                  <a:schemeClr val="bg2"/>
                </a:solidFill>
              </a:rPr>
              <a:t>133</a:t>
            </a:r>
          </a:p>
        </p:txBody>
      </p:sp>
      <p:sp>
        <p:nvSpPr>
          <p:cNvPr id="25" name="TextBox 24">
            <a:extLst>
              <a:ext uri="{FF2B5EF4-FFF2-40B4-BE49-F238E27FC236}">
                <a16:creationId xmlns:a16="http://schemas.microsoft.com/office/drawing/2014/main" xmlns="" id="{7ED14FBD-4D72-4477-B86B-9DF76CD7E585}"/>
              </a:ext>
            </a:extLst>
          </p:cNvPr>
          <p:cNvSpPr txBox="1"/>
          <p:nvPr userDrawn="1"/>
        </p:nvSpPr>
        <p:spPr>
          <a:xfrm>
            <a:off x="-1296988" y="3282235"/>
            <a:ext cx="1219200" cy="292388"/>
          </a:xfrm>
          <a:prstGeom prst="rect">
            <a:avLst/>
          </a:prstGeom>
          <a:solidFill>
            <a:srgbClr val="3A913F"/>
          </a:solidFill>
          <a:ln>
            <a:solidFill>
              <a:schemeClr val="bg1"/>
            </a:solidFill>
          </a:ln>
        </p:spPr>
        <p:txBody>
          <a:bodyPr wrap="square" lIns="91440" rIns="0" rtlCol="0">
            <a:spAutoFit/>
          </a:bodyPr>
          <a:lstStyle/>
          <a:p>
            <a:r>
              <a:rPr lang="en-US" sz="600" spc="0">
                <a:solidFill>
                  <a:schemeClr val="bg2"/>
                </a:solidFill>
              </a:rPr>
              <a:t>Univar Solutions </a:t>
            </a:r>
            <a:r>
              <a:rPr lang="en-US" sz="600" b="1" spc="0">
                <a:solidFill>
                  <a:schemeClr val="bg2"/>
                </a:solidFill>
              </a:rPr>
              <a:t>Green</a:t>
            </a:r>
          </a:p>
          <a:p>
            <a:r>
              <a:rPr lang="en-US" sz="700" spc="0">
                <a:solidFill>
                  <a:schemeClr val="bg2"/>
                </a:solidFill>
              </a:rPr>
              <a:t>R</a:t>
            </a:r>
            <a:r>
              <a:rPr lang="en-US" sz="700" spc="0" baseline="0">
                <a:solidFill>
                  <a:schemeClr val="bg2"/>
                </a:solidFill>
              </a:rPr>
              <a:t> </a:t>
            </a:r>
            <a:r>
              <a:rPr lang="en-US" sz="700" spc="0">
                <a:solidFill>
                  <a:schemeClr val="bg2"/>
                </a:solidFill>
              </a:rPr>
              <a:t>58 </a:t>
            </a:r>
            <a:r>
              <a:rPr lang="en-US" sz="700" spc="0" baseline="0">
                <a:solidFill>
                  <a:schemeClr val="bg2"/>
                </a:solidFill>
              </a:rPr>
              <a:t> </a:t>
            </a:r>
            <a:r>
              <a:rPr lang="en-US" sz="700" spc="0">
                <a:solidFill>
                  <a:schemeClr val="bg2"/>
                </a:solidFill>
              </a:rPr>
              <a:t>G 145  B</a:t>
            </a:r>
            <a:r>
              <a:rPr lang="en-US" sz="700" spc="0" baseline="0">
                <a:solidFill>
                  <a:schemeClr val="bg2"/>
                </a:solidFill>
              </a:rPr>
              <a:t> </a:t>
            </a:r>
            <a:r>
              <a:rPr lang="en-US" sz="700" spc="0">
                <a:solidFill>
                  <a:schemeClr val="bg2"/>
                </a:solidFill>
              </a:rPr>
              <a:t>63</a:t>
            </a:r>
          </a:p>
        </p:txBody>
      </p:sp>
      <p:sp>
        <p:nvSpPr>
          <p:cNvPr id="26" name="TextBox 25">
            <a:extLst>
              <a:ext uri="{FF2B5EF4-FFF2-40B4-BE49-F238E27FC236}">
                <a16:creationId xmlns:a16="http://schemas.microsoft.com/office/drawing/2014/main" xmlns="" id="{51912348-3AC6-4CEE-B0C1-8444F5F93F05}"/>
              </a:ext>
            </a:extLst>
          </p:cNvPr>
          <p:cNvSpPr txBox="1"/>
          <p:nvPr userDrawn="1"/>
        </p:nvSpPr>
        <p:spPr>
          <a:xfrm>
            <a:off x="-1296988" y="4429220"/>
            <a:ext cx="1219200" cy="292388"/>
          </a:xfrm>
          <a:prstGeom prst="rect">
            <a:avLst/>
          </a:prstGeom>
          <a:solidFill>
            <a:srgbClr val="00A7B5"/>
          </a:solidFill>
          <a:ln>
            <a:solidFill>
              <a:schemeClr val="bg1"/>
            </a:solidFill>
          </a:ln>
        </p:spPr>
        <p:txBody>
          <a:bodyPr wrap="square" rtlCol="0">
            <a:spAutoFit/>
          </a:bodyPr>
          <a:lstStyle/>
          <a:p>
            <a:r>
              <a:rPr lang="en-US" sz="600" spc="0">
                <a:solidFill>
                  <a:schemeClr val="bg1"/>
                </a:solidFill>
              </a:rPr>
              <a:t>Univar Solutions </a:t>
            </a:r>
            <a:r>
              <a:rPr lang="en-US" sz="600" b="1" spc="0">
                <a:solidFill>
                  <a:schemeClr val="bg1"/>
                </a:solidFill>
              </a:rPr>
              <a:t>Teal</a:t>
            </a:r>
          </a:p>
          <a:p>
            <a:r>
              <a:rPr lang="en-US" sz="700" spc="0">
                <a:solidFill>
                  <a:schemeClr val="bg1"/>
                </a:solidFill>
              </a:rPr>
              <a:t>R</a:t>
            </a:r>
            <a:r>
              <a:rPr lang="en-US" sz="700" spc="0" baseline="0">
                <a:solidFill>
                  <a:schemeClr val="bg1"/>
                </a:solidFill>
              </a:rPr>
              <a:t> </a:t>
            </a:r>
            <a:r>
              <a:rPr lang="en-US" sz="700" spc="0">
                <a:solidFill>
                  <a:schemeClr val="bg1"/>
                </a:solidFill>
              </a:rPr>
              <a:t>0 </a:t>
            </a:r>
            <a:r>
              <a:rPr lang="en-US" sz="700" spc="0" baseline="0">
                <a:solidFill>
                  <a:schemeClr val="bg1"/>
                </a:solidFill>
              </a:rPr>
              <a:t> </a:t>
            </a:r>
            <a:r>
              <a:rPr lang="en-US" sz="700" spc="0">
                <a:solidFill>
                  <a:schemeClr val="bg1"/>
                </a:solidFill>
              </a:rPr>
              <a:t>G 167  B</a:t>
            </a:r>
            <a:r>
              <a:rPr lang="en-US" sz="700" spc="0" baseline="0">
                <a:solidFill>
                  <a:schemeClr val="bg1"/>
                </a:solidFill>
              </a:rPr>
              <a:t> 181</a:t>
            </a:r>
            <a:endParaRPr lang="en-US" sz="700" spc="0">
              <a:solidFill>
                <a:schemeClr val="bg1"/>
              </a:solidFill>
            </a:endParaRPr>
          </a:p>
        </p:txBody>
      </p:sp>
      <p:sp>
        <p:nvSpPr>
          <p:cNvPr id="27" name="TextBox 26">
            <a:extLst>
              <a:ext uri="{FF2B5EF4-FFF2-40B4-BE49-F238E27FC236}">
                <a16:creationId xmlns:a16="http://schemas.microsoft.com/office/drawing/2014/main" xmlns="" id="{6992CA9A-0F13-4FC7-85BD-186E26FA54D9}"/>
              </a:ext>
            </a:extLst>
          </p:cNvPr>
          <p:cNvSpPr txBox="1"/>
          <p:nvPr userDrawn="1"/>
        </p:nvSpPr>
        <p:spPr>
          <a:xfrm>
            <a:off x="-1296988" y="4760603"/>
            <a:ext cx="1219200" cy="292388"/>
          </a:xfrm>
          <a:prstGeom prst="rect">
            <a:avLst/>
          </a:prstGeom>
          <a:solidFill>
            <a:srgbClr val="EDE939"/>
          </a:solidFill>
          <a:ln>
            <a:solidFill>
              <a:schemeClr val="bg1"/>
            </a:solidFill>
          </a:ln>
        </p:spPr>
        <p:txBody>
          <a:bodyPr wrap="square" lIns="91440" rIns="0" rtlCol="0">
            <a:spAutoFit/>
          </a:bodyPr>
          <a:lstStyle/>
          <a:p>
            <a:r>
              <a:rPr lang="en-US" sz="600" spc="0">
                <a:solidFill>
                  <a:schemeClr val="tx1"/>
                </a:solidFill>
              </a:rPr>
              <a:t>Univar Solutions </a:t>
            </a:r>
            <a:r>
              <a:rPr lang="en-US" sz="600" b="1" spc="0">
                <a:solidFill>
                  <a:schemeClr val="tx1"/>
                </a:solidFill>
              </a:rPr>
              <a:t>Yellow-Green</a:t>
            </a:r>
          </a:p>
          <a:p>
            <a:r>
              <a:rPr lang="en-US" sz="700" spc="0">
                <a:solidFill>
                  <a:schemeClr val="tx1"/>
                </a:solidFill>
              </a:rPr>
              <a:t>R</a:t>
            </a:r>
            <a:r>
              <a:rPr lang="en-US" sz="700" spc="0" baseline="0">
                <a:solidFill>
                  <a:schemeClr val="tx1"/>
                </a:solidFill>
              </a:rPr>
              <a:t> </a:t>
            </a:r>
            <a:r>
              <a:rPr lang="en-US" sz="700" spc="0">
                <a:solidFill>
                  <a:schemeClr val="tx1"/>
                </a:solidFill>
              </a:rPr>
              <a:t>237 </a:t>
            </a:r>
            <a:r>
              <a:rPr lang="en-US" sz="700" spc="0" baseline="0">
                <a:solidFill>
                  <a:schemeClr val="tx1"/>
                </a:solidFill>
              </a:rPr>
              <a:t> </a:t>
            </a:r>
            <a:r>
              <a:rPr lang="en-US" sz="700" spc="0">
                <a:solidFill>
                  <a:schemeClr val="tx1"/>
                </a:solidFill>
              </a:rPr>
              <a:t>G 233  B</a:t>
            </a:r>
            <a:r>
              <a:rPr lang="en-US" sz="700" spc="0" baseline="0">
                <a:solidFill>
                  <a:schemeClr val="tx1"/>
                </a:solidFill>
              </a:rPr>
              <a:t> </a:t>
            </a:r>
            <a:r>
              <a:rPr lang="en-US" sz="700" spc="0">
                <a:solidFill>
                  <a:schemeClr val="tx1"/>
                </a:solidFill>
              </a:rPr>
              <a:t>57</a:t>
            </a:r>
          </a:p>
        </p:txBody>
      </p:sp>
      <p:sp>
        <p:nvSpPr>
          <p:cNvPr id="28" name="TextBox 27">
            <a:extLst>
              <a:ext uri="{FF2B5EF4-FFF2-40B4-BE49-F238E27FC236}">
                <a16:creationId xmlns:a16="http://schemas.microsoft.com/office/drawing/2014/main" xmlns="" id="{42904001-1BD3-44C0-AB4A-DCA0A796DB69}"/>
              </a:ext>
            </a:extLst>
          </p:cNvPr>
          <p:cNvSpPr txBox="1"/>
          <p:nvPr userDrawn="1"/>
        </p:nvSpPr>
        <p:spPr>
          <a:xfrm>
            <a:off x="-1296988" y="5091985"/>
            <a:ext cx="1219200" cy="292388"/>
          </a:xfrm>
          <a:prstGeom prst="rect">
            <a:avLst/>
          </a:prstGeom>
          <a:solidFill>
            <a:srgbClr val="A4D65E"/>
          </a:solidFill>
          <a:ln>
            <a:solidFill>
              <a:schemeClr val="bg1"/>
            </a:solidFill>
          </a:ln>
        </p:spPr>
        <p:txBody>
          <a:bodyPr wrap="square" lIns="91440" rIns="0" rtlCol="0">
            <a:spAutoFit/>
          </a:bodyPr>
          <a:lstStyle/>
          <a:p>
            <a:r>
              <a:rPr lang="en-US" sz="600" spc="0">
                <a:solidFill>
                  <a:schemeClr val="tx1"/>
                </a:solidFill>
              </a:rPr>
              <a:t>Univar Solutions </a:t>
            </a:r>
            <a:r>
              <a:rPr lang="en-US" sz="600" b="1" spc="0">
                <a:solidFill>
                  <a:schemeClr val="tx1"/>
                </a:solidFill>
              </a:rPr>
              <a:t>Light Green</a:t>
            </a:r>
          </a:p>
          <a:p>
            <a:r>
              <a:rPr lang="en-US" sz="700" spc="0">
                <a:solidFill>
                  <a:schemeClr val="tx1"/>
                </a:solidFill>
              </a:rPr>
              <a:t>R</a:t>
            </a:r>
            <a:r>
              <a:rPr lang="en-US" sz="700" spc="0" baseline="0">
                <a:solidFill>
                  <a:schemeClr val="tx1"/>
                </a:solidFill>
              </a:rPr>
              <a:t> </a:t>
            </a:r>
            <a:r>
              <a:rPr lang="en-US" sz="700" spc="0">
                <a:solidFill>
                  <a:schemeClr val="tx1"/>
                </a:solidFill>
              </a:rPr>
              <a:t>164 </a:t>
            </a:r>
            <a:r>
              <a:rPr lang="en-US" sz="700" spc="0" baseline="0">
                <a:solidFill>
                  <a:schemeClr val="tx1"/>
                </a:solidFill>
              </a:rPr>
              <a:t> </a:t>
            </a:r>
            <a:r>
              <a:rPr lang="en-US" sz="700" spc="0">
                <a:solidFill>
                  <a:schemeClr val="tx1"/>
                </a:solidFill>
              </a:rPr>
              <a:t>G 214  B</a:t>
            </a:r>
            <a:r>
              <a:rPr lang="en-US" sz="700" spc="0" baseline="0">
                <a:solidFill>
                  <a:schemeClr val="tx1"/>
                </a:solidFill>
              </a:rPr>
              <a:t> </a:t>
            </a:r>
            <a:r>
              <a:rPr lang="en-US" sz="700" spc="0">
                <a:solidFill>
                  <a:schemeClr val="tx1"/>
                </a:solidFill>
              </a:rPr>
              <a:t>94</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sldLayoutIdLst>
    <p:sldLayoutId id="214748390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3" orient="horz" pos="768" userDrawn="1">
          <p15:clr>
            <a:srgbClr val="F26B43"/>
          </p15:clr>
        </p15:guide>
        <p15:guide id="4" pos="316" userDrawn="1">
          <p15:clr>
            <a:srgbClr val="F26B43"/>
          </p15:clr>
        </p15:guide>
        <p15:guide id="5" pos="72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258492" cy="6400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xmlns="" id="{8548CC50-E680-214D-AFD2-901DB833D74D}"/>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userDrawn="1"/>
        </p:nvSpPr>
        <p:spPr>
          <a:xfrm>
            <a:off x="8778240" y="6684264"/>
            <a:ext cx="2651760"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2019 Univar,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userDrawn="1"/>
        </p:nvSpPr>
        <p:spPr>
          <a:xfrm>
            <a:off x="11274425" y="6757416"/>
            <a:ext cx="914400" cy="1005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99805574-AA16-CA45-969C-F026312318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63" y="6330744"/>
            <a:ext cx="2078182" cy="452581"/>
          </a:xfrm>
          <a:prstGeom prst="rect">
            <a:avLst/>
          </a:prstGeom>
        </p:spPr>
      </p:pic>
      <p:sp>
        <p:nvSpPr>
          <p:cNvPr id="25" name="TextBox 24">
            <a:extLst>
              <a:ext uri="{FF2B5EF4-FFF2-40B4-BE49-F238E27FC236}">
                <a16:creationId xmlns:a16="http://schemas.microsoft.com/office/drawing/2014/main" xmlns="" id="{602F13FE-1086-F34D-A5CF-6DED74389AA0}"/>
              </a:ext>
            </a:extLst>
          </p:cNvPr>
          <p:cNvSpPr txBox="1"/>
          <p:nvPr userDrawn="1"/>
        </p:nvSpPr>
        <p:spPr>
          <a:xfrm>
            <a:off x="-1296988" y="1066800"/>
            <a:ext cx="1219200" cy="292388"/>
          </a:xfrm>
          <a:prstGeom prst="rect">
            <a:avLst/>
          </a:prstGeom>
          <a:solidFill>
            <a:schemeClr val="tx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Orange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255 </a:t>
            </a:r>
            <a:r>
              <a:rPr lang="en-US" sz="700" spc="0" baseline="0" dirty="0">
                <a:solidFill>
                  <a:schemeClr val="bg1"/>
                </a:solidFill>
              </a:rPr>
              <a:t> </a:t>
            </a:r>
            <a:r>
              <a:rPr lang="en-US" sz="700" spc="0" dirty="0">
                <a:solidFill>
                  <a:schemeClr val="bg1"/>
                </a:solidFill>
              </a:rPr>
              <a:t>G 132  B</a:t>
            </a:r>
            <a:r>
              <a:rPr lang="en-US" sz="700" spc="0" baseline="0" dirty="0">
                <a:solidFill>
                  <a:schemeClr val="bg1"/>
                </a:solidFill>
              </a:rPr>
              <a:t> </a:t>
            </a:r>
            <a:r>
              <a:rPr lang="en-US" sz="700" spc="0" dirty="0">
                <a:solidFill>
                  <a:schemeClr val="bg1"/>
                </a:solidFill>
              </a:rPr>
              <a:t>0</a:t>
            </a:r>
          </a:p>
        </p:txBody>
      </p:sp>
      <p:sp>
        <p:nvSpPr>
          <p:cNvPr id="34" name="TextBox 33">
            <a:extLst>
              <a:ext uri="{FF2B5EF4-FFF2-40B4-BE49-F238E27FC236}">
                <a16:creationId xmlns:a16="http://schemas.microsoft.com/office/drawing/2014/main" xmlns="" id="{C23A6E1D-367E-6C44-90D4-2789E47AA204}"/>
              </a:ext>
            </a:extLst>
          </p:cNvPr>
          <p:cNvSpPr txBox="1"/>
          <p:nvPr userDrawn="1"/>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Gray</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84 </a:t>
            </a:r>
            <a:r>
              <a:rPr lang="en-US" sz="700" spc="0" baseline="0" dirty="0">
                <a:solidFill>
                  <a:schemeClr val="bg1"/>
                </a:solidFill>
              </a:rPr>
              <a:t> </a:t>
            </a:r>
            <a:r>
              <a:rPr lang="en-US" sz="700" spc="0" dirty="0">
                <a:solidFill>
                  <a:schemeClr val="bg1"/>
                </a:solidFill>
              </a:rPr>
              <a:t>G 87  B</a:t>
            </a:r>
            <a:r>
              <a:rPr lang="en-US" sz="700" spc="0" baseline="0" dirty="0">
                <a:solidFill>
                  <a:schemeClr val="bg1"/>
                </a:solidFill>
              </a:rPr>
              <a:t> 9</a:t>
            </a:r>
            <a:r>
              <a:rPr lang="en-US" sz="700" spc="0" dirty="0">
                <a:solidFill>
                  <a:schemeClr val="bg1"/>
                </a:solidFill>
              </a:rPr>
              <a:t>0</a:t>
            </a:r>
          </a:p>
        </p:txBody>
      </p:sp>
      <p:sp>
        <p:nvSpPr>
          <p:cNvPr id="35" name="TextBox 34">
            <a:extLst>
              <a:ext uri="{FF2B5EF4-FFF2-40B4-BE49-F238E27FC236}">
                <a16:creationId xmlns:a16="http://schemas.microsoft.com/office/drawing/2014/main" xmlns="" id="{D56CAF58-A1B8-CD48-AF3D-5B767CBCB212}"/>
              </a:ext>
            </a:extLst>
          </p:cNvPr>
          <p:cNvSpPr txBox="1"/>
          <p:nvPr userDrawn="1"/>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Blue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58 </a:t>
            </a:r>
            <a:r>
              <a:rPr lang="en-US" sz="700" spc="0" baseline="0" dirty="0">
                <a:solidFill>
                  <a:schemeClr val="bg1"/>
                </a:solidFill>
              </a:rPr>
              <a:t> </a:t>
            </a:r>
            <a:r>
              <a:rPr lang="en-US" sz="700" spc="0" dirty="0">
                <a:solidFill>
                  <a:schemeClr val="bg1"/>
                </a:solidFill>
              </a:rPr>
              <a:t>G 141  B</a:t>
            </a:r>
            <a:r>
              <a:rPr lang="en-US" sz="700" spc="0" baseline="0" dirty="0">
                <a:solidFill>
                  <a:schemeClr val="bg1"/>
                </a:solidFill>
              </a:rPr>
              <a:t> </a:t>
            </a:r>
            <a:r>
              <a:rPr lang="en-US" sz="700" spc="0" dirty="0">
                <a:solidFill>
                  <a:schemeClr val="bg1"/>
                </a:solidFill>
              </a:rPr>
              <a:t>222</a:t>
            </a:r>
          </a:p>
        </p:txBody>
      </p:sp>
      <p:sp>
        <p:nvSpPr>
          <p:cNvPr id="36" name="TextBox 35">
            <a:extLst>
              <a:ext uri="{FF2B5EF4-FFF2-40B4-BE49-F238E27FC236}">
                <a16:creationId xmlns:a16="http://schemas.microsoft.com/office/drawing/2014/main" xmlns="" id="{4E7CABFB-28D4-F94B-80D4-B05648F994A1}"/>
              </a:ext>
            </a:extLst>
          </p:cNvPr>
          <p:cNvSpPr txBox="1"/>
          <p:nvPr userDrawn="1"/>
        </p:nvSpPr>
        <p:spPr>
          <a:xfrm>
            <a:off x="-1296988" y="2286000"/>
            <a:ext cx="1219200" cy="292388"/>
          </a:xfrm>
          <a:prstGeom prst="rect">
            <a:avLst/>
          </a:prstGeom>
          <a:solidFill>
            <a:schemeClr val="accent3"/>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Purple</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96 </a:t>
            </a:r>
            <a:r>
              <a:rPr lang="en-US" sz="700" spc="0" baseline="0" dirty="0">
                <a:solidFill>
                  <a:schemeClr val="bg1"/>
                </a:solidFill>
              </a:rPr>
              <a:t> </a:t>
            </a:r>
            <a:r>
              <a:rPr lang="en-US" sz="700" spc="0" dirty="0">
                <a:solidFill>
                  <a:schemeClr val="bg1"/>
                </a:solidFill>
              </a:rPr>
              <a:t>G 36  B</a:t>
            </a:r>
            <a:r>
              <a:rPr lang="en-US" sz="700" spc="0" baseline="0" dirty="0">
                <a:solidFill>
                  <a:schemeClr val="bg1"/>
                </a:solidFill>
              </a:rPr>
              <a:t> 1</a:t>
            </a:r>
            <a:r>
              <a:rPr lang="en-US" sz="700" spc="0" dirty="0">
                <a:solidFill>
                  <a:schemeClr val="bg1"/>
                </a:solidFill>
              </a:rPr>
              <a:t>02</a:t>
            </a:r>
          </a:p>
        </p:txBody>
      </p:sp>
      <p:sp>
        <p:nvSpPr>
          <p:cNvPr id="37" name="TextBox 36">
            <a:extLst>
              <a:ext uri="{FF2B5EF4-FFF2-40B4-BE49-F238E27FC236}">
                <a16:creationId xmlns:a16="http://schemas.microsoft.com/office/drawing/2014/main" xmlns="" id="{EB50B873-57EF-054B-B096-3F6686FF48BA}"/>
              </a:ext>
            </a:extLst>
          </p:cNvPr>
          <p:cNvSpPr txBox="1"/>
          <p:nvPr userDrawn="1"/>
        </p:nvSpPr>
        <p:spPr>
          <a:xfrm>
            <a:off x="-1296988" y="2613645"/>
            <a:ext cx="1219200" cy="292388"/>
          </a:xfrm>
          <a:prstGeom prst="rect">
            <a:avLst/>
          </a:prstGeom>
          <a:solidFill>
            <a:schemeClr val="accent4"/>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Yellow-Green</a:t>
            </a:r>
          </a:p>
          <a:p>
            <a:r>
              <a:rPr lang="en-US" sz="700" spc="0" dirty="0">
                <a:solidFill>
                  <a:schemeClr val="tx1"/>
                </a:solidFill>
              </a:rPr>
              <a:t>R</a:t>
            </a:r>
            <a:r>
              <a:rPr lang="en-US" sz="700" spc="0" baseline="0" dirty="0">
                <a:solidFill>
                  <a:schemeClr val="tx1"/>
                </a:solidFill>
              </a:rPr>
              <a:t> </a:t>
            </a:r>
            <a:r>
              <a:rPr lang="en-US" sz="700" spc="0" dirty="0">
                <a:solidFill>
                  <a:schemeClr val="tx1"/>
                </a:solidFill>
              </a:rPr>
              <a:t>236 </a:t>
            </a:r>
            <a:r>
              <a:rPr lang="en-US" sz="700" spc="0" baseline="0" dirty="0">
                <a:solidFill>
                  <a:schemeClr val="tx1"/>
                </a:solidFill>
              </a:rPr>
              <a:t> </a:t>
            </a:r>
            <a:r>
              <a:rPr lang="en-US" sz="700" spc="0" dirty="0">
                <a:solidFill>
                  <a:schemeClr val="tx1"/>
                </a:solidFill>
              </a:rPr>
              <a:t>G 232  B</a:t>
            </a:r>
            <a:r>
              <a:rPr lang="en-US" sz="700" spc="0" baseline="0" dirty="0">
                <a:solidFill>
                  <a:schemeClr val="tx1"/>
                </a:solidFill>
              </a:rPr>
              <a:t> </a:t>
            </a:r>
            <a:r>
              <a:rPr lang="en-US" sz="700" spc="0" dirty="0">
                <a:solidFill>
                  <a:schemeClr val="tx1"/>
                </a:solidFill>
              </a:rPr>
              <a:t>258</a:t>
            </a:r>
          </a:p>
        </p:txBody>
      </p:sp>
      <p:sp>
        <p:nvSpPr>
          <p:cNvPr id="38" name="TextBox 37">
            <a:extLst>
              <a:ext uri="{FF2B5EF4-FFF2-40B4-BE49-F238E27FC236}">
                <a16:creationId xmlns:a16="http://schemas.microsoft.com/office/drawing/2014/main" xmlns="" id="{EE705BFA-79F6-FA45-8483-0DFE0BACFF35}"/>
              </a:ext>
            </a:extLst>
          </p:cNvPr>
          <p:cNvSpPr txBox="1"/>
          <p:nvPr userDrawn="1"/>
        </p:nvSpPr>
        <p:spPr>
          <a:xfrm>
            <a:off x="-1296988" y="2941290"/>
            <a:ext cx="1219200" cy="292388"/>
          </a:xfrm>
          <a:prstGeom prst="rect">
            <a:avLst/>
          </a:prstGeom>
          <a:solidFill>
            <a:schemeClr val="accent5"/>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Teal</a:t>
            </a:r>
          </a:p>
          <a:p>
            <a:r>
              <a:rPr lang="en-US" sz="700" spc="0" dirty="0">
                <a:solidFill>
                  <a:schemeClr val="bg1"/>
                </a:solidFill>
              </a:rPr>
              <a:t>R</a:t>
            </a:r>
            <a:r>
              <a:rPr lang="en-US" sz="700" spc="0" baseline="0" dirty="0">
                <a:solidFill>
                  <a:schemeClr val="bg1"/>
                </a:solidFill>
              </a:rPr>
              <a:t> </a:t>
            </a:r>
            <a:r>
              <a:rPr lang="en-US" sz="700" spc="0" dirty="0">
                <a:solidFill>
                  <a:schemeClr val="bg1"/>
                </a:solidFill>
              </a:rPr>
              <a:t>0 </a:t>
            </a:r>
            <a:r>
              <a:rPr lang="en-US" sz="700" spc="0" baseline="0" dirty="0">
                <a:solidFill>
                  <a:schemeClr val="bg1"/>
                </a:solidFill>
              </a:rPr>
              <a:t> </a:t>
            </a:r>
            <a:r>
              <a:rPr lang="en-US" sz="700" spc="0" dirty="0">
                <a:solidFill>
                  <a:schemeClr val="bg1"/>
                </a:solidFill>
              </a:rPr>
              <a:t>G 165  B</a:t>
            </a:r>
            <a:r>
              <a:rPr lang="en-US" sz="700" spc="0" baseline="0" dirty="0">
                <a:solidFill>
                  <a:schemeClr val="bg1"/>
                </a:solidFill>
              </a:rPr>
              <a:t> 181</a:t>
            </a:r>
            <a:endParaRPr lang="en-US" sz="700" spc="0" dirty="0">
              <a:solidFill>
                <a:schemeClr val="bg1"/>
              </a:solidFill>
            </a:endParaRP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p:hf hd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accent1"/>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accent1"/>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accent1"/>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accent1"/>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accent1"/>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82880"/>
            <a:ext cx="8791893" cy="64008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a:extLst>
              <a:ext uri="{FF2B5EF4-FFF2-40B4-BE49-F238E27FC236}">
                <a16:creationId xmlns:a16="http://schemas.microsoft.com/office/drawing/2014/main" xmlns="" id="{CA2E4F3E-95A3-DB40-AE3E-B8785908A682}"/>
              </a:ext>
            </a:extLst>
          </p:cNvPr>
          <p:cNvSpPr/>
          <p:nvPr userDrawn="1"/>
        </p:nvSpPr>
        <p:spPr>
          <a:xfrm>
            <a:off x="0" y="-2802"/>
            <a:ext cx="3200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xmlns="" id="{19574FFB-D465-8748-AA25-BF9672E82B87}"/>
              </a:ext>
            </a:extLst>
          </p:cNvPr>
          <p:cNvSpPr>
            <a:spLocks noGrp="1"/>
          </p:cNvSpPr>
          <p:nvPr>
            <p:ph type="body" idx="1"/>
          </p:nvPr>
        </p:nvSpPr>
        <p:spPr>
          <a:xfrm>
            <a:off x="502920" y="1219200"/>
            <a:ext cx="11025796" cy="481584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xmlns="" id="{8548CC50-E680-214D-AFD2-901DB833D74D}"/>
              </a:ext>
            </a:extLst>
          </p:cNvPr>
          <p:cNvSpPr txBox="1"/>
          <p:nvPr userDrawn="1"/>
        </p:nvSpPr>
        <p:spPr>
          <a:xfrm>
            <a:off x="11528716" y="6490156"/>
            <a:ext cx="558535" cy="215444"/>
          </a:xfrm>
          <a:prstGeom prst="rect">
            <a:avLst/>
          </a:prstGeom>
          <a:noFill/>
        </p:spPr>
        <p:txBody>
          <a:bodyPr wrap="square" rtlCol="0">
            <a:noAutofit/>
          </a:bodyPr>
          <a:lstStyle/>
          <a:p>
            <a:pPr algn="r"/>
            <a:fld id="{202D847B-3502-4362-8ABB-EE950D7BC04A}" type="slidenum">
              <a:rPr lang="en-US" sz="800" smtClean="0">
                <a:solidFill>
                  <a:schemeClr val="tx1"/>
                </a:solidFill>
              </a:rPr>
              <a:pPr algn="r"/>
              <a:t>‹#›</a:t>
            </a:fld>
            <a:endParaRPr lang="en-US" sz="800" dirty="0">
              <a:solidFill>
                <a:schemeClr val="tx1"/>
              </a:solidFill>
            </a:endParaRPr>
          </a:p>
        </p:txBody>
      </p:sp>
      <p:sp>
        <p:nvSpPr>
          <p:cNvPr id="12" name="TextBox 11">
            <a:extLst>
              <a:ext uri="{FF2B5EF4-FFF2-40B4-BE49-F238E27FC236}">
                <a16:creationId xmlns:a16="http://schemas.microsoft.com/office/drawing/2014/main" xmlns="" id="{A3E9562D-E61F-734E-BF18-2E093836C06B}"/>
              </a:ext>
            </a:extLst>
          </p:cNvPr>
          <p:cNvSpPr txBox="1"/>
          <p:nvPr userDrawn="1"/>
        </p:nvSpPr>
        <p:spPr>
          <a:xfrm>
            <a:off x="8532812" y="6684264"/>
            <a:ext cx="2897188" cy="184666"/>
          </a:xfrm>
          <a:prstGeom prst="rect">
            <a:avLst/>
          </a:prstGeom>
          <a:noFill/>
        </p:spPr>
        <p:txBody>
          <a:bodyPr wrap="square" rtlCol="0" anchor="b">
            <a:noAutofit/>
          </a:bodyPr>
          <a:lstStyle/>
          <a:p>
            <a:pPr marL="0" marR="0" indent="0" algn="l" defTabSz="1218895" rtl="0" eaLnBrk="1" fontAlgn="auto" latinLnBrk="0" hangingPunct="1">
              <a:lnSpc>
                <a:spcPct val="100000"/>
              </a:lnSpc>
              <a:spcBef>
                <a:spcPts val="0"/>
              </a:spcBef>
              <a:spcAft>
                <a:spcPts val="0"/>
              </a:spcAft>
              <a:buClrTx/>
              <a:buSzTx/>
              <a:buFontTx/>
              <a:buNone/>
              <a:tabLst/>
              <a:defRPr/>
            </a:pPr>
            <a:r>
              <a:rPr lang="en-US" sz="500" kern="1200" dirty="0">
                <a:solidFill>
                  <a:schemeClr val="tx1"/>
                </a:solidFill>
                <a:effectLst/>
                <a:latin typeface="+mn-lt"/>
                <a:ea typeface="+mn-ea"/>
                <a:cs typeface="+mn-cs"/>
              </a:rPr>
              <a:t>© 2021 Univar Solutions Inc. All rights reserved. Confidential and content subject to change.</a:t>
            </a:r>
          </a:p>
        </p:txBody>
      </p:sp>
      <p:sp>
        <p:nvSpPr>
          <p:cNvPr id="13" name="Rectangle 12">
            <a:extLst>
              <a:ext uri="{FF2B5EF4-FFF2-40B4-BE49-F238E27FC236}">
                <a16:creationId xmlns:a16="http://schemas.microsoft.com/office/drawing/2014/main" xmlns="" id="{6C1AFEDB-340F-9048-9CDF-B37F1340EDB0}"/>
              </a:ext>
            </a:extLst>
          </p:cNvPr>
          <p:cNvSpPr/>
          <p:nvPr userDrawn="1"/>
        </p:nvSpPr>
        <p:spPr>
          <a:xfrm>
            <a:off x="11274425" y="6757416"/>
            <a:ext cx="914400" cy="1005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24690558-865D-4977-8EA5-12ECAE9B02DB}"/>
              </a:ext>
            </a:extLst>
          </p:cNvPr>
          <p:cNvSpPr txBox="1"/>
          <p:nvPr userDrawn="1"/>
        </p:nvSpPr>
        <p:spPr>
          <a:xfrm>
            <a:off x="-1296988" y="2620295"/>
            <a:ext cx="1219200" cy="292388"/>
          </a:xfrm>
          <a:prstGeom prst="rect">
            <a:avLst/>
          </a:prstGeom>
          <a:solidFill>
            <a:schemeClr val="accent4"/>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Navy</a:t>
            </a:r>
          </a:p>
          <a:p>
            <a:r>
              <a:rPr lang="en-US" sz="700" spc="0" dirty="0">
                <a:solidFill>
                  <a:schemeClr val="bg1"/>
                </a:solidFill>
              </a:rPr>
              <a:t>R0 G 58  B</a:t>
            </a:r>
            <a:r>
              <a:rPr lang="en-US" sz="700" spc="0" baseline="0" dirty="0">
                <a:solidFill>
                  <a:schemeClr val="bg1"/>
                </a:solidFill>
              </a:rPr>
              <a:t> 112</a:t>
            </a:r>
            <a:endParaRPr lang="en-US" sz="700" spc="0" dirty="0">
              <a:solidFill>
                <a:schemeClr val="bg1"/>
              </a:solidFill>
            </a:endParaRPr>
          </a:p>
        </p:txBody>
      </p:sp>
      <p:sp>
        <p:nvSpPr>
          <p:cNvPr id="17" name="TextBox 16">
            <a:extLst>
              <a:ext uri="{FF2B5EF4-FFF2-40B4-BE49-F238E27FC236}">
                <a16:creationId xmlns:a16="http://schemas.microsoft.com/office/drawing/2014/main" xmlns="" id="{3912ABDE-1FCB-46F8-8E46-3D617CB56830}"/>
              </a:ext>
            </a:extLst>
          </p:cNvPr>
          <p:cNvSpPr txBox="1"/>
          <p:nvPr userDrawn="1"/>
        </p:nvSpPr>
        <p:spPr>
          <a:xfrm>
            <a:off x="-1296988" y="1066800"/>
            <a:ext cx="1219200" cy="292388"/>
          </a:xfrm>
          <a:prstGeom prst="rect">
            <a:avLst/>
          </a:prstGeom>
          <a:solidFill>
            <a:srgbClr val="FF8400"/>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Orange</a:t>
            </a:r>
          </a:p>
          <a:p>
            <a:r>
              <a:rPr lang="en-US" sz="700" spc="0" dirty="0">
                <a:solidFill>
                  <a:schemeClr val="bg1"/>
                </a:solidFill>
              </a:rPr>
              <a:t>R255 G 132  B0</a:t>
            </a:r>
          </a:p>
        </p:txBody>
      </p:sp>
      <p:sp>
        <p:nvSpPr>
          <p:cNvPr id="18" name="TextBox 17">
            <a:extLst>
              <a:ext uri="{FF2B5EF4-FFF2-40B4-BE49-F238E27FC236}">
                <a16:creationId xmlns:a16="http://schemas.microsoft.com/office/drawing/2014/main" xmlns="" id="{CA063919-44E7-4BD0-9ED3-CD29CBADE969}"/>
              </a:ext>
            </a:extLst>
          </p:cNvPr>
          <p:cNvSpPr txBox="1"/>
          <p:nvPr userDrawn="1"/>
        </p:nvSpPr>
        <p:spPr>
          <a:xfrm>
            <a:off x="-1296988" y="1402783"/>
            <a:ext cx="1219200" cy="292388"/>
          </a:xfrm>
          <a:prstGeom prst="rect">
            <a:avLst/>
          </a:prstGeom>
          <a:solidFill>
            <a:schemeClr val="tx1"/>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Gray</a:t>
            </a:r>
          </a:p>
          <a:p>
            <a:r>
              <a:rPr lang="en-US" sz="700" spc="0" dirty="0">
                <a:solidFill>
                  <a:schemeClr val="bg1"/>
                </a:solidFill>
              </a:rPr>
              <a:t>R84 G 87  B</a:t>
            </a:r>
            <a:r>
              <a:rPr lang="en-US" sz="700" spc="0" baseline="0" dirty="0">
                <a:solidFill>
                  <a:schemeClr val="bg1"/>
                </a:solidFill>
              </a:rPr>
              <a:t> 9</a:t>
            </a:r>
            <a:r>
              <a:rPr lang="en-US" sz="700" spc="0" dirty="0">
                <a:solidFill>
                  <a:schemeClr val="bg1"/>
                </a:solidFill>
              </a:rPr>
              <a:t>0</a:t>
            </a:r>
          </a:p>
        </p:txBody>
      </p:sp>
      <p:sp>
        <p:nvSpPr>
          <p:cNvPr id="19" name="TextBox 18">
            <a:extLst>
              <a:ext uri="{FF2B5EF4-FFF2-40B4-BE49-F238E27FC236}">
                <a16:creationId xmlns:a16="http://schemas.microsoft.com/office/drawing/2014/main" xmlns="" id="{E83367CA-DCE7-411B-94D4-B187D9EC87CB}"/>
              </a:ext>
            </a:extLst>
          </p:cNvPr>
          <p:cNvSpPr txBox="1"/>
          <p:nvPr userDrawn="1"/>
        </p:nvSpPr>
        <p:spPr>
          <a:xfrm>
            <a:off x="-1296988" y="1958355"/>
            <a:ext cx="1219200" cy="292388"/>
          </a:xfrm>
          <a:prstGeom prst="rect">
            <a:avLst/>
          </a:prstGeom>
          <a:solidFill>
            <a:schemeClr val="accent2"/>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Blue</a:t>
            </a:r>
          </a:p>
          <a:p>
            <a:r>
              <a:rPr lang="en-US" sz="700" spc="0" dirty="0">
                <a:solidFill>
                  <a:schemeClr val="bg1"/>
                </a:solidFill>
              </a:rPr>
              <a:t>R65 G 143  B222</a:t>
            </a:r>
          </a:p>
        </p:txBody>
      </p:sp>
      <p:sp>
        <p:nvSpPr>
          <p:cNvPr id="20" name="TextBox 19">
            <a:extLst>
              <a:ext uri="{FF2B5EF4-FFF2-40B4-BE49-F238E27FC236}">
                <a16:creationId xmlns:a16="http://schemas.microsoft.com/office/drawing/2014/main" xmlns="" id="{4B8D0BC5-ECCF-4798-BD2F-0B37F774B268}"/>
              </a:ext>
            </a:extLst>
          </p:cNvPr>
          <p:cNvSpPr txBox="1"/>
          <p:nvPr userDrawn="1"/>
        </p:nvSpPr>
        <p:spPr>
          <a:xfrm>
            <a:off x="-1296988" y="2289325"/>
            <a:ext cx="1219200" cy="292388"/>
          </a:xfrm>
          <a:prstGeom prst="rect">
            <a:avLst/>
          </a:prstGeom>
          <a:solidFill>
            <a:schemeClr val="accent3"/>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Purple</a:t>
            </a:r>
          </a:p>
          <a:p>
            <a:r>
              <a:rPr lang="en-US" sz="700" spc="0" dirty="0">
                <a:solidFill>
                  <a:schemeClr val="bg1"/>
                </a:solidFill>
              </a:rPr>
              <a:t>R109 G 32  B</a:t>
            </a:r>
            <a:r>
              <a:rPr lang="en-US" sz="700" spc="0" baseline="0" dirty="0">
                <a:solidFill>
                  <a:schemeClr val="bg1"/>
                </a:solidFill>
              </a:rPr>
              <a:t> 119</a:t>
            </a:r>
            <a:endParaRPr lang="en-US" sz="700" spc="0" dirty="0">
              <a:solidFill>
                <a:schemeClr val="bg1"/>
              </a:solidFill>
            </a:endParaRPr>
          </a:p>
        </p:txBody>
      </p:sp>
      <p:sp>
        <p:nvSpPr>
          <p:cNvPr id="21" name="TextBox 20">
            <a:extLst>
              <a:ext uri="{FF2B5EF4-FFF2-40B4-BE49-F238E27FC236}">
                <a16:creationId xmlns:a16="http://schemas.microsoft.com/office/drawing/2014/main" xmlns="" id="{2F076B76-E4A8-40B8-97DC-8F2E09951438}"/>
              </a:ext>
            </a:extLst>
          </p:cNvPr>
          <p:cNvSpPr txBox="1"/>
          <p:nvPr userDrawn="1"/>
        </p:nvSpPr>
        <p:spPr>
          <a:xfrm>
            <a:off x="-1296988" y="2951265"/>
            <a:ext cx="1219200" cy="292388"/>
          </a:xfrm>
          <a:prstGeom prst="rect">
            <a:avLst/>
          </a:prstGeom>
          <a:solidFill>
            <a:schemeClr val="accent5"/>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Gold</a:t>
            </a:r>
          </a:p>
          <a:p>
            <a:r>
              <a:rPr lang="en-US" sz="700" spc="0" dirty="0">
                <a:solidFill>
                  <a:schemeClr val="tx1"/>
                </a:solidFill>
              </a:rPr>
              <a:t>R255 G 198  B0</a:t>
            </a:r>
          </a:p>
        </p:txBody>
      </p:sp>
      <p:sp>
        <p:nvSpPr>
          <p:cNvPr id="23" name="TextBox 22">
            <a:extLst>
              <a:ext uri="{FF2B5EF4-FFF2-40B4-BE49-F238E27FC236}">
                <a16:creationId xmlns:a16="http://schemas.microsoft.com/office/drawing/2014/main" xmlns="" id="{8817807E-4DE8-46CA-950D-E802836EE060}"/>
              </a:ext>
            </a:extLst>
          </p:cNvPr>
          <p:cNvSpPr txBox="1"/>
          <p:nvPr userDrawn="1"/>
        </p:nvSpPr>
        <p:spPr>
          <a:xfrm>
            <a:off x="-1296988" y="3766454"/>
            <a:ext cx="1219200" cy="292388"/>
          </a:xfrm>
          <a:prstGeom prst="rect">
            <a:avLst/>
          </a:prstGeom>
          <a:solidFill>
            <a:srgbClr val="C5003E"/>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Red</a:t>
            </a:r>
          </a:p>
          <a:p>
            <a:r>
              <a:rPr lang="en-US" sz="700" spc="0" dirty="0">
                <a:solidFill>
                  <a:schemeClr val="bg1"/>
                </a:solidFill>
              </a:rPr>
              <a:t>R197 G 0  B</a:t>
            </a:r>
            <a:r>
              <a:rPr lang="en-US" sz="700" spc="0" baseline="0" dirty="0">
                <a:solidFill>
                  <a:schemeClr val="bg1"/>
                </a:solidFill>
              </a:rPr>
              <a:t> 62</a:t>
            </a:r>
            <a:endParaRPr lang="en-US" sz="700" spc="0" dirty="0">
              <a:solidFill>
                <a:schemeClr val="bg1"/>
              </a:solidFill>
            </a:endParaRPr>
          </a:p>
        </p:txBody>
      </p:sp>
      <p:sp>
        <p:nvSpPr>
          <p:cNvPr id="24" name="TextBox 23">
            <a:extLst>
              <a:ext uri="{FF2B5EF4-FFF2-40B4-BE49-F238E27FC236}">
                <a16:creationId xmlns:a16="http://schemas.microsoft.com/office/drawing/2014/main" xmlns="" id="{CD6D47F2-1F9D-443A-A79C-4030714C5727}"/>
              </a:ext>
            </a:extLst>
          </p:cNvPr>
          <p:cNvSpPr txBox="1"/>
          <p:nvPr userDrawn="1"/>
        </p:nvSpPr>
        <p:spPr>
          <a:xfrm>
            <a:off x="-1296988" y="4097837"/>
            <a:ext cx="1219200" cy="292388"/>
          </a:xfrm>
          <a:prstGeom prst="rect">
            <a:avLst/>
          </a:prstGeom>
          <a:solidFill>
            <a:srgbClr val="AF1685"/>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Magenta</a:t>
            </a:r>
          </a:p>
          <a:p>
            <a:r>
              <a:rPr lang="en-US" sz="700" spc="0" dirty="0">
                <a:solidFill>
                  <a:schemeClr val="bg2"/>
                </a:solidFill>
              </a:rPr>
              <a:t>R175 G 22  B133</a:t>
            </a:r>
          </a:p>
        </p:txBody>
      </p:sp>
      <p:sp>
        <p:nvSpPr>
          <p:cNvPr id="25" name="TextBox 24">
            <a:extLst>
              <a:ext uri="{FF2B5EF4-FFF2-40B4-BE49-F238E27FC236}">
                <a16:creationId xmlns:a16="http://schemas.microsoft.com/office/drawing/2014/main" xmlns="" id="{7ED14FBD-4D72-4477-B86B-9DF76CD7E585}"/>
              </a:ext>
            </a:extLst>
          </p:cNvPr>
          <p:cNvSpPr txBox="1"/>
          <p:nvPr userDrawn="1"/>
        </p:nvSpPr>
        <p:spPr>
          <a:xfrm>
            <a:off x="-1296988" y="3282235"/>
            <a:ext cx="1219200" cy="292388"/>
          </a:xfrm>
          <a:prstGeom prst="rect">
            <a:avLst/>
          </a:prstGeom>
          <a:solidFill>
            <a:srgbClr val="3A913F"/>
          </a:solidFill>
          <a:ln>
            <a:solidFill>
              <a:schemeClr val="bg1"/>
            </a:solidFill>
          </a:ln>
        </p:spPr>
        <p:txBody>
          <a:bodyPr wrap="square" lIns="91440" rIns="0" rtlCol="0">
            <a:spAutoFit/>
          </a:bodyPr>
          <a:lstStyle/>
          <a:p>
            <a:r>
              <a:rPr lang="en-US" sz="600" spc="0" dirty="0">
                <a:solidFill>
                  <a:schemeClr val="bg2"/>
                </a:solidFill>
              </a:rPr>
              <a:t>Univar Solutions </a:t>
            </a:r>
            <a:r>
              <a:rPr lang="en-US" sz="600" b="1" spc="0" dirty="0">
                <a:solidFill>
                  <a:schemeClr val="bg2"/>
                </a:solidFill>
              </a:rPr>
              <a:t>Green</a:t>
            </a:r>
          </a:p>
          <a:p>
            <a:r>
              <a:rPr lang="en-US" sz="700" spc="0" dirty="0">
                <a:solidFill>
                  <a:schemeClr val="bg2"/>
                </a:solidFill>
              </a:rPr>
              <a:t>R58 G 145  B63</a:t>
            </a:r>
          </a:p>
        </p:txBody>
      </p:sp>
      <p:sp>
        <p:nvSpPr>
          <p:cNvPr id="26" name="TextBox 25">
            <a:extLst>
              <a:ext uri="{FF2B5EF4-FFF2-40B4-BE49-F238E27FC236}">
                <a16:creationId xmlns:a16="http://schemas.microsoft.com/office/drawing/2014/main" xmlns="" id="{51912348-3AC6-4CEE-B0C1-8444F5F93F05}"/>
              </a:ext>
            </a:extLst>
          </p:cNvPr>
          <p:cNvSpPr txBox="1"/>
          <p:nvPr userDrawn="1"/>
        </p:nvSpPr>
        <p:spPr>
          <a:xfrm>
            <a:off x="-1296988" y="4429220"/>
            <a:ext cx="1219200" cy="292388"/>
          </a:xfrm>
          <a:prstGeom prst="rect">
            <a:avLst/>
          </a:prstGeom>
          <a:solidFill>
            <a:srgbClr val="00A7B5"/>
          </a:solidFill>
          <a:ln>
            <a:solidFill>
              <a:schemeClr val="bg1"/>
            </a:solidFill>
          </a:ln>
        </p:spPr>
        <p:txBody>
          <a:bodyPr wrap="square" rtlCol="0">
            <a:spAutoFit/>
          </a:bodyPr>
          <a:lstStyle/>
          <a:p>
            <a:r>
              <a:rPr lang="en-US" sz="600" spc="0" dirty="0">
                <a:solidFill>
                  <a:schemeClr val="bg1"/>
                </a:solidFill>
              </a:rPr>
              <a:t>Univar Solutions </a:t>
            </a:r>
            <a:r>
              <a:rPr lang="en-US" sz="600" b="1" spc="0" dirty="0">
                <a:solidFill>
                  <a:schemeClr val="bg1"/>
                </a:solidFill>
              </a:rPr>
              <a:t>Teal</a:t>
            </a:r>
          </a:p>
          <a:p>
            <a:r>
              <a:rPr lang="en-US" sz="700" spc="0" dirty="0">
                <a:solidFill>
                  <a:schemeClr val="bg1"/>
                </a:solidFill>
              </a:rPr>
              <a:t>R0 G 167  B</a:t>
            </a:r>
            <a:r>
              <a:rPr lang="en-US" sz="700" spc="0" baseline="0" dirty="0">
                <a:solidFill>
                  <a:schemeClr val="bg1"/>
                </a:solidFill>
              </a:rPr>
              <a:t> 181</a:t>
            </a:r>
            <a:endParaRPr lang="en-US" sz="700" spc="0" dirty="0">
              <a:solidFill>
                <a:schemeClr val="bg1"/>
              </a:solidFill>
            </a:endParaRPr>
          </a:p>
        </p:txBody>
      </p:sp>
      <p:sp>
        <p:nvSpPr>
          <p:cNvPr id="27" name="TextBox 26">
            <a:extLst>
              <a:ext uri="{FF2B5EF4-FFF2-40B4-BE49-F238E27FC236}">
                <a16:creationId xmlns:a16="http://schemas.microsoft.com/office/drawing/2014/main" xmlns="" id="{6992CA9A-0F13-4FC7-85BD-186E26FA54D9}"/>
              </a:ext>
            </a:extLst>
          </p:cNvPr>
          <p:cNvSpPr txBox="1"/>
          <p:nvPr userDrawn="1"/>
        </p:nvSpPr>
        <p:spPr>
          <a:xfrm>
            <a:off x="-1296988" y="4760603"/>
            <a:ext cx="1219200" cy="292388"/>
          </a:xfrm>
          <a:prstGeom prst="rect">
            <a:avLst/>
          </a:prstGeom>
          <a:solidFill>
            <a:srgbClr val="EDE939"/>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Yellow-Green</a:t>
            </a:r>
          </a:p>
          <a:p>
            <a:r>
              <a:rPr lang="en-US" sz="700" spc="0" dirty="0">
                <a:solidFill>
                  <a:schemeClr val="tx1"/>
                </a:solidFill>
              </a:rPr>
              <a:t>R237 G 233  B57</a:t>
            </a:r>
          </a:p>
        </p:txBody>
      </p:sp>
      <p:sp>
        <p:nvSpPr>
          <p:cNvPr id="28" name="TextBox 27">
            <a:extLst>
              <a:ext uri="{FF2B5EF4-FFF2-40B4-BE49-F238E27FC236}">
                <a16:creationId xmlns:a16="http://schemas.microsoft.com/office/drawing/2014/main" xmlns="" id="{42904001-1BD3-44C0-AB4A-DCA0A796DB69}"/>
              </a:ext>
            </a:extLst>
          </p:cNvPr>
          <p:cNvSpPr txBox="1"/>
          <p:nvPr userDrawn="1"/>
        </p:nvSpPr>
        <p:spPr>
          <a:xfrm>
            <a:off x="-1296988" y="5091985"/>
            <a:ext cx="1219200" cy="292388"/>
          </a:xfrm>
          <a:prstGeom prst="rect">
            <a:avLst/>
          </a:prstGeom>
          <a:solidFill>
            <a:srgbClr val="A4D65E"/>
          </a:solidFill>
          <a:ln>
            <a:solidFill>
              <a:schemeClr val="bg1"/>
            </a:solidFill>
          </a:ln>
        </p:spPr>
        <p:txBody>
          <a:bodyPr wrap="square" lIns="91440" rIns="0" rtlCol="0">
            <a:spAutoFit/>
          </a:bodyPr>
          <a:lstStyle/>
          <a:p>
            <a:r>
              <a:rPr lang="en-US" sz="600" spc="0" dirty="0">
                <a:solidFill>
                  <a:schemeClr val="tx1"/>
                </a:solidFill>
              </a:rPr>
              <a:t>Univar Solutions </a:t>
            </a:r>
            <a:r>
              <a:rPr lang="en-US" sz="600" b="1" spc="0" dirty="0">
                <a:solidFill>
                  <a:schemeClr val="tx1"/>
                </a:solidFill>
              </a:rPr>
              <a:t>Light Green</a:t>
            </a:r>
          </a:p>
          <a:p>
            <a:r>
              <a:rPr lang="en-US" sz="700" spc="0" dirty="0">
                <a:solidFill>
                  <a:schemeClr val="tx1"/>
                </a:solidFill>
              </a:rPr>
              <a:t>R164 G 214  B94</a:t>
            </a:r>
          </a:p>
        </p:txBody>
      </p:sp>
      <p:sp>
        <p:nvSpPr>
          <p:cNvPr id="22" name="Text Placeholder 2">
            <a:extLst>
              <a:ext uri="{FF2B5EF4-FFF2-40B4-BE49-F238E27FC236}">
                <a16:creationId xmlns:a16="http://schemas.microsoft.com/office/drawing/2014/main" xmlns="" id="{7353DCA5-DCB4-4E05-B705-99F71EABBBDE}"/>
              </a:ext>
            </a:extLst>
          </p:cNvPr>
          <p:cNvSpPr txBox="1">
            <a:spLocks/>
          </p:cNvSpPr>
          <p:nvPr userDrawn="1"/>
        </p:nvSpPr>
        <p:spPr>
          <a:xfrm>
            <a:off x="9294812" y="0"/>
            <a:ext cx="2790825" cy="228600"/>
          </a:xfrm>
          <a:prstGeom prst="rect">
            <a:avLst/>
          </a:prstGeom>
        </p:spPr>
        <p:txBody>
          <a:bodyPr/>
          <a:lstStyle>
            <a:lvl1pPr marL="0" indent="0" algn="r" defTabSz="1218895" rtl="0" eaLnBrk="1" latinLnBrk="0" hangingPunct="1">
              <a:lnSpc>
                <a:spcPct val="100000"/>
              </a:lnSpc>
              <a:spcBef>
                <a:spcPts val="600"/>
              </a:spcBef>
              <a:spcAft>
                <a:spcPts val="600"/>
              </a:spcAft>
              <a:buClr>
                <a:schemeClr val="tx2"/>
              </a:buClr>
              <a:buFont typeface="Arial" pitchFamily="34" charset="0"/>
              <a:buNone/>
              <a:tabLst/>
              <a:defRPr sz="1050" b="1" kern="1200" cap="all" baseline="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dirty="0"/>
              <a:t>LCD West region</a:t>
            </a:r>
          </a:p>
        </p:txBody>
      </p:sp>
    </p:spTree>
    <p:extLst>
      <p:ext uri="{BB962C8B-B14F-4D97-AF65-F5344CB8AC3E}">
        <p14:creationId xmlns:p14="http://schemas.microsoft.com/office/powerpoint/2010/main" val="53701719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2400" b="1" kern="1200">
          <a:solidFill>
            <a:schemeClr val="tx1"/>
          </a:solidFill>
          <a:latin typeface="+mj-lt"/>
          <a:ea typeface="+mj-ea"/>
          <a:cs typeface="Arial" pitchFamily="34" charset="0"/>
        </a:defRPr>
      </a:lvl1pPr>
    </p:titleStyle>
    <p:bodyStyle>
      <a:lvl1pPr marL="228600" indent="-22860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1pPr>
      <a:lvl2pPr marL="573088" indent="-320040" algn="l" defTabSz="1218895" rtl="0" eaLnBrk="1" latinLnBrk="0" hangingPunct="1">
        <a:lnSpc>
          <a:spcPct val="100000"/>
        </a:lnSpc>
        <a:spcBef>
          <a:spcPts val="600"/>
        </a:spcBef>
        <a:spcAft>
          <a:spcPts val="600"/>
        </a:spcAft>
        <a:buClr>
          <a:schemeClr val="tx2"/>
        </a:buClr>
        <a:buFont typeface="Arial" pitchFamily="34" charset="0"/>
        <a:buChar char="–"/>
        <a:tabLst/>
        <a:defRPr sz="1800" kern="1200">
          <a:solidFill>
            <a:schemeClr val="tx1"/>
          </a:solidFill>
          <a:latin typeface="+mn-lt"/>
          <a:ea typeface="+mn-ea"/>
          <a:cs typeface="+mn-cs"/>
        </a:defRPr>
      </a:lvl2pPr>
      <a:lvl3pPr marL="800100" indent="-227013" algn="l" defTabSz="1218895" rtl="0" eaLnBrk="1" latinLnBrk="0" hangingPunct="1">
        <a:lnSpc>
          <a:spcPct val="100000"/>
        </a:lnSpc>
        <a:spcBef>
          <a:spcPts val="600"/>
        </a:spcBef>
        <a:spcAft>
          <a:spcPts val="600"/>
        </a:spcAft>
        <a:buClr>
          <a:schemeClr val="tx2"/>
        </a:buClr>
        <a:buFont typeface="Arial" pitchFamily="34" charset="0"/>
        <a:buChar char="•"/>
        <a:tabLst/>
        <a:defRPr sz="1600" kern="1200">
          <a:solidFill>
            <a:schemeClr val="tx1"/>
          </a:solidFill>
          <a:latin typeface="+mn-lt"/>
          <a:ea typeface="+mn-ea"/>
          <a:cs typeface="+mn-cs"/>
        </a:defRPr>
      </a:lvl3pPr>
      <a:lvl4pPr marL="1069848" indent="-230188" algn="l" defTabSz="1218895" rtl="0" eaLnBrk="1" latinLnBrk="0" hangingPunct="1">
        <a:lnSpc>
          <a:spcPct val="100000"/>
        </a:lnSpc>
        <a:spcBef>
          <a:spcPts val="600"/>
        </a:spcBef>
        <a:spcAft>
          <a:spcPts val="600"/>
        </a:spcAft>
        <a:buClr>
          <a:schemeClr val="tx2"/>
        </a:buClr>
        <a:buFont typeface="Arial" pitchFamily="34" charset="0"/>
        <a:buChar char="–"/>
        <a:tabLst/>
        <a:defRPr sz="1400" kern="1200">
          <a:solidFill>
            <a:schemeClr val="tx1"/>
          </a:solidFill>
          <a:latin typeface="+mn-lt"/>
          <a:ea typeface="+mn-ea"/>
          <a:cs typeface="+mn-cs"/>
        </a:defRPr>
      </a:lvl4pPr>
      <a:lvl5pPr marL="1257300" indent="-168275" algn="l" defTabSz="1218895" rtl="0" eaLnBrk="1" latinLnBrk="0" hangingPunct="1">
        <a:lnSpc>
          <a:spcPct val="100000"/>
        </a:lnSpc>
        <a:spcBef>
          <a:spcPts val="600"/>
        </a:spcBef>
        <a:spcAft>
          <a:spcPts val="600"/>
        </a:spcAft>
        <a:buClr>
          <a:schemeClr val="tx2"/>
        </a:buClr>
        <a:buFont typeface="Arial" panose="020B0604020202020204" pitchFamily="34" charset="0"/>
        <a:buChar char="•"/>
        <a:tabLst/>
        <a:defRPr sz="1400"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3" orient="horz" pos="768" userDrawn="1">
          <p15:clr>
            <a:srgbClr val="F26B43"/>
          </p15:clr>
        </p15:guide>
        <p15:guide id="4" pos="316" userDrawn="1">
          <p15:clr>
            <a:srgbClr val="F26B43"/>
          </p15:clr>
        </p15:guide>
        <p15:guide id="5" pos="72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gray">
          <a:xfrm>
            <a:off x="507868" y="304801"/>
            <a:ext cx="10760448" cy="665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gray">
          <a:xfrm>
            <a:off x="609441" y="1219200"/>
            <a:ext cx="10969943" cy="48561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3157" name="Rectangle 5"/>
          <p:cNvSpPr>
            <a:spLocks noChangeArrowheads="1"/>
          </p:cNvSpPr>
          <p:nvPr/>
        </p:nvSpPr>
        <p:spPr bwMode="gray">
          <a:xfrm>
            <a:off x="9344766" y="6629400"/>
            <a:ext cx="2539339" cy="457200"/>
          </a:xfrm>
          <a:prstGeom prst="rect">
            <a:avLst/>
          </a:prstGeom>
          <a:noFill/>
          <a:ln w="9525">
            <a:noFill/>
            <a:miter lim="800000"/>
            <a:headEnd/>
            <a:tailEnd/>
          </a:ln>
          <a:effectLst/>
        </p:spPr>
        <p:txBody>
          <a:bodyPr/>
          <a:lstStyle/>
          <a:p>
            <a:pPr algn="r">
              <a:defRPr/>
            </a:pPr>
            <a:fld id="{CFC74D84-FE82-4C7D-B567-7E49455BA962}" type="slidenum">
              <a:rPr lang="en-US" altLang="en-US" sz="1000">
                <a:solidFill>
                  <a:schemeClr val="tx1"/>
                </a:solidFill>
                <a:latin typeface="Arial" charset="0"/>
                <a:ea typeface="ヒラギノ角ゴ Pro W3" charset="-128"/>
                <a:cs typeface="+mn-cs"/>
              </a:rPr>
              <a:pPr algn="r">
                <a:defRPr/>
              </a:pPr>
              <a:t>‹#›</a:t>
            </a:fld>
            <a:endParaRPr lang="en-US" altLang="en-US" sz="1000" dirty="0">
              <a:solidFill>
                <a:schemeClr val="tx1"/>
              </a:solidFill>
              <a:latin typeface="Arial" charset="0"/>
              <a:ea typeface="ヒラギノ角ゴ Pro W3" charset="-128"/>
              <a:cs typeface="+mn-cs"/>
            </a:endParaRPr>
          </a:p>
        </p:txBody>
      </p:sp>
      <p:pic>
        <p:nvPicPr>
          <p:cNvPr id="6149" name="Picture 9" descr="Univar_Secondary"/>
          <p:cNvPicPr>
            <a:picLocks noChangeAspect="1" noChangeArrowheads="1"/>
          </p:cNvPicPr>
          <p:nvPr/>
        </p:nvPicPr>
        <p:blipFill>
          <a:blip r:embed="rId3" cstate="print"/>
          <a:srcRect/>
          <a:stretch>
            <a:fillRect/>
          </a:stretch>
        </p:blipFill>
        <p:spPr bwMode="auto">
          <a:xfrm>
            <a:off x="10079059" y="479426"/>
            <a:ext cx="1500325" cy="271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Lst>
  <p:hf sldNum="0" hdr="0" ftr="0" dt="0"/>
  <p:txStyles>
    <p:titleStyle>
      <a:lvl1pPr algn="l" rtl="0" eaLnBrk="0" fontAlgn="base" hangingPunct="0">
        <a:spcBef>
          <a:spcPct val="0"/>
        </a:spcBef>
        <a:spcAft>
          <a:spcPct val="0"/>
        </a:spcAft>
        <a:defRPr sz="2400" b="1">
          <a:solidFill>
            <a:srgbClr val="0092B0"/>
          </a:solidFill>
          <a:latin typeface="+mj-lt"/>
          <a:ea typeface="+mj-ea"/>
          <a:cs typeface="ヒラギノ角ゴ Pro W3"/>
        </a:defRPr>
      </a:lvl1pPr>
      <a:lvl2pPr algn="l" rtl="0" eaLnBrk="0" fontAlgn="base" hangingPunct="0">
        <a:spcBef>
          <a:spcPct val="0"/>
        </a:spcBef>
        <a:spcAft>
          <a:spcPct val="0"/>
        </a:spcAft>
        <a:defRPr sz="2400" b="1">
          <a:solidFill>
            <a:srgbClr val="0092B0"/>
          </a:solidFill>
          <a:latin typeface="Arial" charset="0"/>
          <a:ea typeface="ヒラギノ角ゴ Pro W3" charset="-128"/>
          <a:cs typeface="ヒラギノ角ゴ Pro W3"/>
        </a:defRPr>
      </a:lvl2pPr>
      <a:lvl3pPr algn="l" rtl="0" eaLnBrk="0" fontAlgn="base" hangingPunct="0">
        <a:spcBef>
          <a:spcPct val="0"/>
        </a:spcBef>
        <a:spcAft>
          <a:spcPct val="0"/>
        </a:spcAft>
        <a:defRPr sz="2400" b="1">
          <a:solidFill>
            <a:srgbClr val="0092B0"/>
          </a:solidFill>
          <a:latin typeface="Arial" charset="0"/>
          <a:ea typeface="ヒラギノ角ゴ Pro W3" charset="-128"/>
          <a:cs typeface="ヒラギノ角ゴ Pro W3"/>
        </a:defRPr>
      </a:lvl3pPr>
      <a:lvl4pPr algn="l" rtl="0" eaLnBrk="0" fontAlgn="base" hangingPunct="0">
        <a:spcBef>
          <a:spcPct val="0"/>
        </a:spcBef>
        <a:spcAft>
          <a:spcPct val="0"/>
        </a:spcAft>
        <a:defRPr sz="2400" b="1">
          <a:solidFill>
            <a:srgbClr val="0092B0"/>
          </a:solidFill>
          <a:latin typeface="Arial" charset="0"/>
          <a:ea typeface="ヒラギノ角ゴ Pro W3" charset="-128"/>
          <a:cs typeface="ヒラギノ角ゴ Pro W3"/>
        </a:defRPr>
      </a:lvl4pPr>
      <a:lvl5pPr algn="l" rtl="0" eaLnBrk="0" fontAlgn="base" hangingPunct="0">
        <a:spcBef>
          <a:spcPct val="0"/>
        </a:spcBef>
        <a:spcAft>
          <a:spcPct val="0"/>
        </a:spcAft>
        <a:defRPr sz="2400" b="1">
          <a:solidFill>
            <a:srgbClr val="0092B0"/>
          </a:solidFill>
          <a:latin typeface="Arial" charset="0"/>
          <a:ea typeface="ヒラギノ角ゴ Pro W3" charset="-128"/>
          <a:cs typeface="ヒラギノ角ゴ Pro W3"/>
        </a:defRPr>
      </a:lvl5pPr>
      <a:lvl6pPr marL="457200" algn="l" rtl="0" fontAlgn="base">
        <a:spcBef>
          <a:spcPct val="0"/>
        </a:spcBef>
        <a:spcAft>
          <a:spcPct val="0"/>
        </a:spcAft>
        <a:defRPr sz="2400" b="1">
          <a:solidFill>
            <a:srgbClr val="0092B0"/>
          </a:solidFill>
          <a:latin typeface="Arial" charset="0"/>
          <a:ea typeface="ヒラギノ角ゴ Pro W3" charset="-128"/>
        </a:defRPr>
      </a:lvl6pPr>
      <a:lvl7pPr marL="914400" algn="l" rtl="0" fontAlgn="base">
        <a:spcBef>
          <a:spcPct val="0"/>
        </a:spcBef>
        <a:spcAft>
          <a:spcPct val="0"/>
        </a:spcAft>
        <a:defRPr sz="2400" b="1">
          <a:solidFill>
            <a:srgbClr val="0092B0"/>
          </a:solidFill>
          <a:latin typeface="Arial" charset="0"/>
          <a:ea typeface="ヒラギノ角ゴ Pro W3" charset="-128"/>
        </a:defRPr>
      </a:lvl7pPr>
      <a:lvl8pPr marL="1371600" algn="l" rtl="0" fontAlgn="base">
        <a:spcBef>
          <a:spcPct val="0"/>
        </a:spcBef>
        <a:spcAft>
          <a:spcPct val="0"/>
        </a:spcAft>
        <a:defRPr sz="2400" b="1">
          <a:solidFill>
            <a:srgbClr val="0092B0"/>
          </a:solidFill>
          <a:latin typeface="Arial" charset="0"/>
          <a:ea typeface="ヒラギノ角ゴ Pro W3" charset="-128"/>
        </a:defRPr>
      </a:lvl8pPr>
      <a:lvl9pPr marL="1828800" algn="l" rtl="0" fontAlgn="base">
        <a:spcBef>
          <a:spcPct val="0"/>
        </a:spcBef>
        <a:spcAft>
          <a:spcPct val="0"/>
        </a:spcAft>
        <a:defRPr sz="2400" b="1">
          <a:solidFill>
            <a:srgbClr val="0092B0"/>
          </a:solidFill>
          <a:latin typeface="Arial" charset="0"/>
          <a:ea typeface="ヒラギノ角ゴ Pro W3" charset="-128"/>
        </a:defRPr>
      </a:lvl9pPr>
    </p:titleStyle>
    <p:bodyStyle>
      <a:lvl1pPr marL="233363" indent="-233363" algn="l" rtl="0" eaLnBrk="0" fontAlgn="base" hangingPunct="0">
        <a:spcBef>
          <a:spcPct val="20000"/>
        </a:spcBef>
        <a:spcAft>
          <a:spcPct val="0"/>
        </a:spcAft>
        <a:buClr>
          <a:srgbClr val="0092B0"/>
        </a:buClr>
        <a:buFont typeface="Times"/>
        <a:buChar char="•"/>
        <a:defRPr sz="1400">
          <a:solidFill>
            <a:schemeClr val="tx1"/>
          </a:solidFill>
          <a:latin typeface="+mn-lt"/>
          <a:ea typeface="+mn-ea"/>
          <a:cs typeface="ヒラギノ角ゴ Pro W3"/>
        </a:defRPr>
      </a:lvl1pPr>
      <a:lvl2pPr marL="568325" indent="-220663" algn="l" rtl="0" eaLnBrk="0" fontAlgn="base" hangingPunct="0">
        <a:spcBef>
          <a:spcPct val="20000"/>
        </a:spcBef>
        <a:spcAft>
          <a:spcPct val="0"/>
        </a:spcAft>
        <a:buClr>
          <a:srgbClr val="0092B0"/>
        </a:buClr>
        <a:buFont typeface="Times"/>
        <a:buChar char="–"/>
        <a:defRPr sz="1400">
          <a:solidFill>
            <a:schemeClr val="tx1"/>
          </a:solidFill>
          <a:latin typeface="+mn-lt"/>
          <a:ea typeface="+mn-ea"/>
          <a:cs typeface="ヒラギノ角ゴ Pro W3"/>
        </a:defRPr>
      </a:lvl2pPr>
      <a:lvl3pPr marL="906463" indent="-223838" algn="l" rtl="0" eaLnBrk="0" fontAlgn="base" hangingPunct="0">
        <a:spcBef>
          <a:spcPct val="20000"/>
        </a:spcBef>
        <a:spcAft>
          <a:spcPct val="0"/>
        </a:spcAft>
        <a:buClr>
          <a:srgbClr val="0092B0"/>
        </a:buClr>
        <a:buFont typeface="Times"/>
        <a:buChar char="•"/>
        <a:defRPr sz="1400">
          <a:solidFill>
            <a:schemeClr val="tx1"/>
          </a:solidFill>
          <a:latin typeface="+mn-lt"/>
          <a:ea typeface="+mn-ea"/>
          <a:cs typeface="ヒラギノ角ゴ Pro W3"/>
        </a:defRPr>
      </a:lvl3pPr>
      <a:lvl4pPr marL="1260475" indent="-239713" algn="l" rtl="0" eaLnBrk="0" fontAlgn="base" hangingPunct="0">
        <a:spcBef>
          <a:spcPct val="20000"/>
        </a:spcBef>
        <a:spcAft>
          <a:spcPct val="0"/>
        </a:spcAft>
        <a:buClr>
          <a:srgbClr val="0092B0"/>
        </a:buClr>
        <a:buFont typeface="Times"/>
        <a:buChar char="•"/>
        <a:defRPr sz="1400">
          <a:solidFill>
            <a:schemeClr val="tx1"/>
          </a:solidFill>
          <a:latin typeface="+mn-lt"/>
          <a:ea typeface="+mn-ea"/>
          <a:cs typeface="ヒラギノ角ゴ Pro W3"/>
        </a:defRPr>
      </a:lvl4pPr>
      <a:lvl5pPr marL="1604963" indent="-230188" algn="l" rtl="0" eaLnBrk="0" fontAlgn="base" hangingPunct="0">
        <a:spcBef>
          <a:spcPct val="20000"/>
        </a:spcBef>
        <a:spcAft>
          <a:spcPct val="0"/>
        </a:spcAft>
        <a:buClr>
          <a:srgbClr val="0092B0"/>
        </a:buClr>
        <a:buFont typeface="Times"/>
        <a:buChar char="•"/>
        <a:defRPr sz="1400">
          <a:solidFill>
            <a:schemeClr val="tx1"/>
          </a:solidFill>
          <a:latin typeface="+mn-lt"/>
          <a:ea typeface="+mn-ea"/>
          <a:cs typeface="ヒラギノ角ゴ Pro W3"/>
        </a:defRPr>
      </a:lvl5pPr>
      <a:lvl6pPr marL="2062163" indent="-230188" algn="l" rtl="0" fontAlgn="base">
        <a:spcBef>
          <a:spcPct val="20000"/>
        </a:spcBef>
        <a:spcAft>
          <a:spcPct val="0"/>
        </a:spcAft>
        <a:buClr>
          <a:srgbClr val="0092B0"/>
        </a:buClr>
        <a:buFont typeface="Times" pitchFamily="18" charset="0"/>
        <a:buChar char="•"/>
        <a:defRPr sz="1400">
          <a:solidFill>
            <a:schemeClr val="tx1"/>
          </a:solidFill>
          <a:latin typeface="+mn-lt"/>
          <a:ea typeface="+mn-ea"/>
        </a:defRPr>
      </a:lvl6pPr>
      <a:lvl7pPr marL="2519363" indent="-230188" algn="l" rtl="0" fontAlgn="base">
        <a:spcBef>
          <a:spcPct val="20000"/>
        </a:spcBef>
        <a:spcAft>
          <a:spcPct val="0"/>
        </a:spcAft>
        <a:buClr>
          <a:srgbClr val="0092B0"/>
        </a:buClr>
        <a:buFont typeface="Times" pitchFamily="18" charset="0"/>
        <a:buChar char="•"/>
        <a:defRPr sz="1400">
          <a:solidFill>
            <a:schemeClr val="tx1"/>
          </a:solidFill>
          <a:latin typeface="+mn-lt"/>
          <a:ea typeface="+mn-ea"/>
        </a:defRPr>
      </a:lvl7pPr>
      <a:lvl8pPr marL="2976563" indent="-230188" algn="l" rtl="0" fontAlgn="base">
        <a:spcBef>
          <a:spcPct val="20000"/>
        </a:spcBef>
        <a:spcAft>
          <a:spcPct val="0"/>
        </a:spcAft>
        <a:buClr>
          <a:srgbClr val="0092B0"/>
        </a:buClr>
        <a:buFont typeface="Times" pitchFamily="18" charset="0"/>
        <a:buChar char="•"/>
        <a:defRPr sz="1400">
          <a:solidFill>
            <a:schemeClr val="tx1"/>
          </a:solidFill>
          <a:latin typeface="+mn-lt"/>
          <a:ea typeface="+mn-ea"/>
        </a:defRPr>
      </a:lvl8pPr>
      <a:lvl9pPr marL="3433763" indent="-230188" algn="l" rtl="0" fontAlgn="base">
        <a:spcBef>
          <a:spcPct val="20000"/>
        </a:spcBef>
        <a:spcAft>
          <a:spcPct val="0"/>
        </a:spcAft>
        <a:buClr>
          <a:srgbClr val="0092B0"/>
        </a:buClr>
        <a:buFont typeface="Times" pitchFamily="18"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25DAA6-D0E8-406D-99D5-AE1EBF91A6AB}"/>
              </a:ext>
            </a:extLst>
          </p:cNvPr>
          <p:cNvSpPr>
            <a:spLocks noGrp="1"/>
          </p:cNvSpPr>
          <p:nvPr>
            <p:ph type="title"/>
          </p:nvPr>
        </p:nvSpPr>
        <p:spPr>
          <a:xfrm>
            <a:off x="7466012" y="2141170"/>
            <a:ext cx="3886200" cy="3116630"/>
          </a:xfrm>
        </p:spPr>
        <p:txBody>
          <a:bodyPr/>
          <a:lstStyle/>
          <a:p>
            <a:r>
              <a:rPr lang="en-US" dirty="0"/>
              <a:t>Semiconductor Chemical Supply Overview</a:t>
            </a:r>
            <a:br>
              <a:rPr lang="en-US" dirty="0"/>
            </a:br>
            <a:r>
              <a:rPr lang="en-US" dirty="0"/>
              <a:t/>
            </a:r>
            <a:br>
              <a:rPr lang="en-US" dirty="0"/>
            </a:br>
            <a:r>
              <a:rPr lang="en-US" sz="1600" dirty="0"/>
              <a:t>May 16, 2023</a:t>
            </a:r>
            <a:r>
              <a:rPr lang="en-US" dirty="0"/>
              <a:t/>
            </a:r>
            <a:br>
              <a:rPr lang="en-US" dirty="0"/>
            </a:br>
            <a:r>
              <a:rPr lang="en-US" sz="1600" dirty="0"/>
              <a:t>joe.holmes@univarsolutions.com</a:t>
            </a:r>
            <a:endParaRPr lang="en-US" dirty="0"/>
          </a:p>
        </p:txBody>
      </p:sp>
      <p:sp>
        <p:nvSpPr>
          <p:cNvPr id="3" name="Text Placeholder 2">
            <a:extLst>
              <a:ext uri="{FF2B5EF4-FFF2-40B4-BE49-F238E27FC236}">
                <a16:creationId xmlns:a16="http://schemas.microsoft.com/office/drawing/2014/main" xmlns="" id="{FA8E9D0C-ADD9-40F9-B721-F6A6B82BEE4C}"/>
              </a:ext>
            </a:extLst>
          </p:cNvPr>
          <p:cNvSpPr>
            <a:spLocks noGrp="1"/>
          </p:cNvSpPr>
          <p:nvPr>
            <p:ph type="body" sz="quarter" idx="11"/>
          </p:nvPr>
        </p:nvSpPr>
        <p:spPr/>
        <p:txBody>
          <a:bodyPr/>
          <a:lstStyle/>
          <a:p>
            <a:r>
              <a:rPr lang="en-US" dirty="0"/>
              <a:t> </a:t>
            </a:r>
          </a:p>
        </p:txBody>
      </p:sp>
    </p:spTree>
    <p:extLst>
      <p:ext uri="{BB962C8B-B14F-4D97-AF65-F5344CB8AC3E}">
        <p14:creationId xmlns:p14="http://schemas.microsoft.com/office/powerpoint/2010/main" val="394429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CA801-C9B5-4A5D-9654-181A4E539AC8}"/>
              </a:ext>
            </a:extLst>
          </p:cNvPr>
          <p:cNvSpPr>
            <a:spLocks noGrp="1"/>
          </p:cNvSpPr>
          <p:nvPr>
            <p:ph type="title"/>
          </p:nvPr>
        </p:nvSpPr>
        <p:spPr>
          <a:xfrm>
            <a:off x="591282" y="295733"/>
            <a:ext cx="8791893" cy="388762"/>
          </a:xfrm>
        </p:spPr>
        <p:txBody>
          <a:bodyPr/>
          <a:lstStyle/>
          <a:p>
            <a:r>
              <a:rPr lang="en-US" sz="2400" b="1" dirty="0">
                <a:solidFill>
                  <a:schemeClr val="accent2"/>
                </a:solidFill>
              </a:rPr>
              <a:t>Semiconductor Chemical </a:t>
            </a:r>
            <a:r>
              <a:rPr lang="en-US" dirty="0">
                <a:solidFill>
                  <a:schemeClr val="accent2"/>
                </a:solidFill>
              </a:rPr>
              <a:t>Supply Chain</a:t>
            </a:r>
            <a:r>
              <a:rPr lang="en-US" sz="2400" b="1" dirty="0">
                <a:solidFill>
                  <a:schemeClr val="accent2"/>
                </a:solidFill>
              </a:rPr>
              <a:t> Overview</a:t>
            </a:r>
          </a:p>
        </p:txBody>
      </p:sp>
      <p:grpSp>
        <p:nvGrpSpPr>
          <p:cNvPr id="108" name="Group 107">
            <a:extLst>
              <a:ext uri="{FF2B5EF4-FFF2-40B4-BE49-F238E27FC236}">
                <a16:creationId xmlns:a16="http://schemas.microsoft.com/office/drawing/2014/main" xmlns="" id="{988FB408-6ED2-C22C-DE0B-24A71B3C8ECB}"/>
              </a:ext>
            </a:extLst>
          </p:cNvPr>
          <p:cNvGrpSpPr/>
          <p:nvPr/>
        </p:nvGrpSpPr>
        <p:grpSpPr>
          <a:xfrm>
            <a:off x="760412" y="701813"/>
            <a:ext cx="3035558" cy="307777"/>
            <a:chOff x="827485" y="549111"/>
            <a:chExt cx="4072748" cy="307777"/>
          </a:xfrm>
        </p:grpSpPr>
        <p:cxnSp>
          <p:nvCxnSpPr>
            <p:cNvPr id="109" name="Straight Arrow Connector 108">
              <a:extLst>
                <a:ext uri="{FF2B5EF4-FFF2-40B4-BE49-F238E27FC236}">
                  <a16:creationId xmlns:a16="http://schemas.microsoft.com/office/drawing/2014/main" xmlns="" id="{4E8EFE0B-66F0-46D6-A84F-68792C800F82}"/>
                </a:ext>
              </a:extLst>
            </p:cNvPr>
            <p:cNvCxnSpPr>
              <a:cxnSpLocks/>
            </p:cNvCxnSpPr>
            <p:nvPr/>
          </p:nvCxnSpPr>
          <p:spPr>
            <a:xfrm>
              <a:off x="827485" y="697165"/>
              <a:ext cx="44901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xmlns="" id="{B3141C07-4CBB-4EB3-8BBD-14715B725B32}"/>
                </a:ext>
              </a:extLst>
            </p:cNvPr>
            <p:cNvSpPr txBox="1"/>
            <p:nvPr/>
          </p:nvSpPr>
          <p:spPr>
            <a:xfrm>
              <a:off x="1276498" y="549111"/>
              <a:ext cx="3623735" cy="307777"/>
            </a:xfrm>
            <a:prstGeom prst="rect">
              <a:avLst/>
            </a:prstGeom>
            <a:noFill/>
          </p:spPr>
          <p:txBody>
            <a:bodyPr wrap="square" rtlCol="0">
              <a:spAutoFit/>
            </a:bodyPr>
            <a:lstStyle/>
            <a:p>
              <a:pPr algn="l"/>
              <a:r>
                <a:rPr lang="en-US" sz="1400" b="1" dirty="0">
                  <a:solidFill>
                    <a:srgbClr val="418FDE"/>
                  </a:solidFill>
                </a:rPr>
                <a:t>Chemistry movement</a:t>
              </a:r>
            </a:p>
          </p:txBody>
        </p:sp>
      </p:grpSp>
      <p:sp>
        <p:nvSpPr>
          <p:cNvPr id="15" name="Rectangle 14">
            <a:extLst>
              <a:ext uri="{FF2B5EF4-FFF2-40B4-BE49-F238E27FC236}">
                <a16:creationId xmlns:a16="http://schemas.microsoft.com/office/drawing/2014/main" xmlns="" id="{3B35B30D-9229-4BB6-80A6-C7EC7A830A58}"/>
              </a:ext>
            </a:extLst>
          </p:cNvPr>
          <p:cNvSpPr/>
          <p:nvPr/>
        </p:nvSpPr>
        <p:spPr>
          <a:xfrm>
            <a:off x="3134435" y="1982674"/>
            <a:ext cx="1935013" cy="2492794"/>
          </a:xfrm>
          <a:prstGeom prst="rect">
            <a:avLst/>
          </a:prstGeom>
          <a:solidFill>
            <a:srgbClr val="AF1685"/>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Finished Goods Suppliers</a:t>
            </a:r>
          </a:p>
          <a:p>
            <a:pPr marL="0" marR="0" lvl="0" indent="0" defTabSz="457063"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bg1"/>
                </a:solidFill>
                <a:latin typeface="Arial" panose="020B0604020202020204" pitchFamily="34" charset="0"/>
                <a:cs typeface="Arial" panose="020B0604020202020204" pitchFamily="34" charset="0"/>
              </a:rPr>
              <a:t>High purity chemistry</a:t>
            </a: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Formulated process </a:t>
            </a:r>
            <a:r>
              <a:rPr lang="en-US" sz="1200" kern="0" dirty="0">
                <a:solidFill>
                  <a:schemeClr val="bg1"/>
                </a:solidFill>
                <a:latin typeface="Arial" panose="020B0604020202020204" pitchFamily="34" charset="0"/>
                <a:cs typeface="Arial" panose="020B0604020202020204" pitchFamily="34" charset="0"/>
              </a:rPr>
              <a:t>chemistry</a:t>
            </a:r>
            <a:endPar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lvl="1" defTabSz="457063">
              <a:defRPr/>
            </a:pPr>
            <a:endParaRPr lang="en-US" sz="1200" kern="0" dirty="0">
              <a:solidFill>
                <a:schemeClr val="bg1"/>
              </a:solidFill>
              <a:latin typeface="Arial" panose="020B0604020202020204" pitchFamily="34" charset="0"/>
              <a:cs typeface="Arial" panose="020B0604020202020204" pitchFamily="34" charset="0"/>
            </a:endParaRPr>
          </a:p>
          <a:p>
            <a:pPr marL="171450" indent="-171450" defTabSz="457063">
              <a:buFont typeface="Arial" panose="020B0604020202020204" pitchFamily="34" charset="0"/>
              <a:buChar char="•"/>
              <a:defRPr/>
            </a:pPr>
            <a:r>
              <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Wafers &amp; Components</a:t>
            </a: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Water Treat </a:t>
            </a:r>
            <a:r>
              <a:rPr kumimoji="0" lang="en-US" sz="1200" b="0" i="0" strike="noStrike" kern="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Chems</a:t>
            </a:r>
            <a:endParaRPr lang="en-US" sz="1200" kern="0"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4C80AC9D-2E93-43A1-A3CD-DD733BDF5E5E}"/>
              </a:ext>
            </a:extLst>
          </p:cNvPr>
          <p:cNvSpPr/>
          <p:nvPr/>
        </p:nvSpPr>
        <p:spPr>
          <a:xfrm>
            <a:off x="186545" y="1216056"/>
            <a:ext cx="1935013" cy="1028486"/>
          </a:xfrm>
          <a:prstGeom prst="rect">
            <a:avLst/>
          </a:prstGeom>
          <a:solidFill>
            <a:schemeClr val="bg1">
              <a:lumMod val="8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457063" rtl="0" eaLnBrk="1" fontAlgn="auto" latinLnBrk="0" hangingPunct="1">
              <a:lnSpc>
                <a:spcPct val="100000"/>
              </a:lnSpc>
              <a:spcBef>
                <a:spcPts val="0"/>
              </a:spcBef>
              <a:spcAft>
                <a:spcPts val="600"/>
              </a:spcAft>
              <a:buClrTx/>
              <a:buSzTx/>
              <a:buFontTx/>
              <a:buNone/>
              <a:tabLst/>
              <a:defRPr/>
            </a:pPr>
            <a:r>
              <a:rPr lang="en-US" sz="1200" b="1" kern="0" dirty="0">
                <a:solidFill>
                  <a:srgbClr val="000000"/>
                </a:solidFill>
                <a:latin typeface="Arial" panose="020B0604020202020204" pitchFamily="34" charset="0"/>
                <a:cs typeface="Arial" panose="020B0604020202020204" pitchFamily="34" charset="0"/>
              </a:rPr>
              <a:t>Chemical Manufacturers</a:t>
            </a:r>
          </a:p>
          <a:p>
            <a:pPr marL="0" marR="0" lvl="0" indent="0" algn="ctr" defTabSz="457063" rtl="0" eaLnBrk="1" fontAlgn="auto" latinLnBrk="0" hangingPunct="1">
              <a:lnSpc>
                <a:spcPct val="100000"/>
              </a:lnSpc>
              <a:spcBef>
                <a:spcPts val="0"/>
              </a:spcBef>
              <a:spcAft>
                <a:spcPts val="600"/>
              </a:spcAft>
              <a:buClrTx/>
              <a:buSzTx/>
              <a:buFontTx/>
              <a:buNone/>
              <a:tabLst/>
              <a:defRPr/>
            </a:pPr>
            <a:r>
              <a:rPr lang="en-US" sz="1000" b="1" kern="0" dirty="0">
                <a:solidFill>
                  <a:srgbClr val="000000"/>
                </a:solidFill>
                <a:latin typeface="Arial" panose="020B0604020202020204" pitchFamily="34" charset="0"/>
                <a:cs typeface="Arial" panose="020B0604020202020204" pitchFamily="34" charset="0"/>
              </a:rPr>
              <a:t>(High Purity /</a:t>
            </a:r>
          </a:p>
          <a:p>
            <a:pPr marL="0" marR="0" lvl="0" indent="0" algn="ctr" defTabSz="457063" rtl="0" eaLnBrk="1" fontAlgn="auto" latinLnBrk="0" hangingPunct="1">
              <a:lnSpc>
                <a:spcPct val="100000"/>
              </a:lnSpc>
              <a:spcBef>
                <a:spcPts val="0"/>
              </a:spcBef>
              <a:spcAft>
                <a:spcPts val="600"/>
              </a:spcAft>
              <a:buClrTx/>
              <a:buSzTx/>
              <a:buFontTx/>
              <a:buNone/>
              <a:tabLst/>
              <a:defRPr/>
            </a:pPr>
            <a:r>
              <a:rPr lang="en-US" sz="1000" b="1" kern="0" dirty="0">
                <a:solidFill>
                  <a:srgbClr val="000000"/>
                </a:solidFill>
                <a:latin typeface="Arial" panose="020B0604020202020204" pitchFamily="34" charset="0"/>
                <a:cs typeface="Arial" panose="020B0604020202020204" pitchFamily="34" charset="0"/>
              </a:rPr>
              <a:t>Commodities)</a:t>
            </a:r>
          </a:p>
        </p:txBody>
      </p:sp>
      <p:sp>
        <p:nvSpPr>
          <p:cNvPr id="17" name="Rectangle 16">
            <a:extLst>
              <a:ext uri="{FF2B5EF4-FFF2-40B4-BE49-F238E27FC236}">
                <a16:creationId xmlns:a16="http://schemas.microsoft.com/office/drawing/2014/main" xmlns="" id="{57BC1DF8-2CA6-47A7-865C-E1BF38F3B1ED}"/>
              </a:ext>
            </a:extLst>
          </p:cNvPr>
          <p:cNvSpPr/>
          <p:nvPr/>
        </p:nvSpPr>
        <p:spPr>
          <a:xfrm>
            <a:off x="282853" y="4061952"/>
            <a:ext cx="1742398" cy="1255598"/>
          </a:xfrm>
          <a:prstGeom prst="rect">
            <a:avLst/>
          </a:prstGeom>
          <a:solidFill>
            <a:schemeClr val="bg1">
              <a:lumMod val="8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Chemical distributors,  </a:t>
            </a:r>
            <a:br>
              <a:rPr kumimoji="0" lang="en-US" sz="1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1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toll blenders</a:t>
            </a:r>
          </a:p>
          <a:p>
            <a:pPr marL="0" marR="0" lvl="0" indent="0" defTabSz="457063" rtl="0" eaLnBrk="1" fontAlgn="auto" latinLnBrk="0" hangingPunct="1">
              <a:lnSpc>
                <a:spcPct val="100000"/>
              </a:lnSpc>
              <a:spcBef>
                <a:spcPts val="600"/>
              </a:spcBef>
              <a:spcAft>
                <a:spcPts val="0"/>
              </a:spcAft>
              <a:buClrTx/>
              <a:buSzTx/>
              <a:buFontTx/>
              <a:buNone/>
              <a:tabLst/>
              <a:defRPr/>
            </a:pPr>
            <a:endParaRPr kumimoji="0" lang="en-US" sz="1200" b="0" i="0"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xmlns="" id="{616D3153-5AE8-41DE-B839-B66A0B6DEF32}"/>
              </a:ext>
            </a:extLst>
          </p:cNvPr>
          <p:cNvSpPr/>
          <p:nvPr/>
        </p:nvSpPr>
        <p:spPr>
          <a:xfrm>
            <a:off x="6055019" y="1534380"/>
            <a:ext cx="2261706" cy="3342420"/>
          </a:xfrm>
          <a:prstGeom prst="rect">
            <a:avLst/>
          </a:prstGeom>
          <a:solidFill>
            <a:srgbClr val="418FD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endParaRPr lang="en-US" sz="1200" b="1" kern="0" dirty="0">
              <a:solidFill>
                <a:schemeClr val="bg1"/>
              </a:solidFill>
              <a:latin typeface="Arial" panose="020B0604020202020204" pitchFamily="34" charset="0"/>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Chip Manufacturers aka</a:t>
            </a:r>
          </a:p>
          <a:p>
            <a:pPr marL="0" marR="0" lvl="0" indent="0" algn="ctr" defTabSz="457063" rtl="0" eaLnBrk="1" fontAlgn="auto" latinLnBrk="0" hangingPunct="1">
              <a:lnSpc>
                <a:spcPct val="100000"/>
              </a:lnSpc>
              <a:spcBef>
                <a:spcPts val="0"/>
              </a:spcBef>
              <a:spcAft>
                <a:spcPts val="0"/>
              </a:spcAft>
              <a:buClrTx/>
              <a:buSzTx/>
              <a:buFontTx/>
              <a:buNone/>
              <a:tabLst/>
              <a:defRPr/>
            </a:pPr>
            <a:endParaRPr lang="en-US" sz="1200" b="1" kern="0" dirty="0">
              <a:solidFill>
                <a:schemeClr val="bg1"/>
              </a:solidFill>
              <a:latin typeface="Arial" panose="020B0604020202020204" pitchFamily="34" charset="0"/>
              <a:cs typeface="Arial" panose="020B0604020202020204" pitchFamily="34" charset="0"/>
            </a:endParaRPr>
          </a:p>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FAB</a:t>
            </a:r>
          </a:p>
          <a:p>
            <a:pPr marL="0" marR="0" lvl="0" indent="0" defTabSz="457063"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bg1"/>
                </a:solidFill>
                <a:latin typeface="Arial" panose="020B0604020202020204" pitchFamily="34" charset="0"/>
                <a:cs typeface="Arial" panose="020B0604020202020204" pitchFamily="34" charset="0"/>
              </a:rPr>
              <a:t>IDM: </a:t>
            </a:r>
            <a:r>
              <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Integrated </a:t>
            </a:r>
            <a:r>
              <a:rPr lang="en-US" sz="1200" kern="0" dirty="0">
                <a:solidFill>
                  <a:schemeClr val="bg1"/>
                </a:solidFill>
                <a:latin typeface="Arial" panose="020B0604020202020204" pitchFamily="34" charset="0"/>
                <a:cs typeface="Arial" panose="020B0604020202020204" pitchFamily="34" charset="0"/>
              </a:rPr>
              <a:t>D</a:t>
            </a:r>
            <a:r>
              <a:rPr kumimoji="0" lang="en-US" sz="1200" b="0" i="0" u="none" strike="noStrike" kern="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evice</a:t>
            </a:r>
            <a:r>
              <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lang="en-US" sz="1200" kern="0" dirty="0">
                <a:solidFill>
                  <a:schemeClr val="bg1"/>
                </a:solidFill>
                <a:latin typeface="Arial" panose="020B0604020202020204" pitchFamily="34" charset="0"/>
                <a:cs typeface="Arial" panose="020B0604020202020204" pitchFamily="34" charset="0"/>
              </a:rPr>
              <a:t>M</a:t>
            </a:r>
            <a:r>
              <a:rPr kumimoji="0" lang="en-US" sz="1200" b="0" i="0" u="none" strike="noStrike" kern="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anufacturers</a:t>
            </a:r>
            <a:endParaRPr lang="en-US" sz="1200" kern="0" dirty="0">
              <a:solidFill>
                <a:schemeClr val="bg1"/>
              </a:solidFill>
              <a:latin typeface="Arial" panose="020B0604020202020204" pitchFamily="34" charset="0"/>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171450" marR="0" lvl="0" indent="-171450" defTabSz="4570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bg1"/>
                </a:solidFill>
                <a:latin typeface="Arial" panose="020B0604020202020204" pitchFamily="34" charset="0"/>
                <a:cs typeface="Arial" panose="020B0604020202020204" pitchFamily="34" charset="0"/>
              </a:rPr>
              <a:t>Foundries</a:t>
            </a:r>
          </a:p>
        </p:txBody>
      </p:sp>
      <p:sp>
        <p:nvSpPr>
          <p:cNvPr id="26" name="Rectangle 25">
            <a:extLst>
              <a:ext uri="{FF2B5EF4-FFF2-40B4-BE49-F238E27FC236}">
                <a16:creationId xmlns:a16="http://schemas.microsoft.com/office/drawing/2014/main" xmlns="" id="{CE66A739-ED7C-43AE-B6F5-F50B31A6BD5E}"/>
              </a:ext>
            </a:extLst>
          </p:cNvPr>
          <p:cNvSpPr/>
          <p:nvPr/>
        </p:nvSpPr>
        <p:spPr>
          <a:xfrm>
            <a:off x="8980848" y="2133600"/>
            <a:ext cx="1189301" cy="2108371"/>
          </a:xfrm>
          <a:prstGeom prst="rect">
            <a:avLst/>
          </a:prstGeom>
          <a:solidFill>
            <a:srgbClr val="A4D65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OEM: Original Equipment Manufacturer</a:t>
            </a:r>
          </a:p>
        </p:txBody>
      </p:sp>
      <p:sp>
        <p:nvSpPr>
          <p:cNvPr id="27" name="Rectangle 26">
            <a:extLst>
              <a:ext uri="{FF2B5EF4-FFF2-40B4-BE49-F238E27FC236}">
                <a16:creationId xmlns:a16="http://schemas.microsoft.com/office/drawing/2014/main" xmlns="" id="{5E58B6BF-959E-44D9-9E4F-82DA28953CAA}"/>
              </a:ext>
            </a:extLst>
          </p:cNvPr>
          <p:cNvSpPr/>
          <p:nvPr/>
        </p:nvSpPr>
        <p:spPr>
          <a:xfrm>
            <a:off x="10704572" y="2133600"/>
            <a:ext cx="1199812" cy="2089984"/>
          </a:xfrm>
          <a:prstGeom prst="rect">
            <a:avLst/>
          </a:prstGeom>
          <a:solidFill>
            <a:srgbClr val="A4D65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Consumers</a:t>
            </a:r>
          </a:p>
        </p:txBody>
      </p:sp>
      <p:cxnSp>
        <p:nvCxnSpPr>
          <p:cNvPr id="62" name="Straight Arrow Connector 61">
            <a:extLst>
              <a:ext uri="{FF2B5EF4-FFF2-40B4-BE49-F238E27FC236}">
                <a16:creationId xmlns:a16="http://schemas.microsoft.com/office/drawing/2014/main" xmlns="" id="{B8FF9F36-C94E-4B66-981F-C58065B82ACE}"/>
              </a:ext>
            </a:extLst>
          </p:cNvPr>
          <p:cNvCxnSpPr>
            <a:cxnSpLocks/>
          </p:cNvCxnSpPr>
          <p:nvPr/>
        </p:nvCxnSpPr>
        <p:spPr>
          <a:xfrm flipV="1">
            <a:off x="2018676" y="3236607"/>
            <a:ext cx="1109184" cy="14606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xmlns="" id="{117F06AC-E957-43E5-9198-1BC4B73A13EA}"/>
              </a:ext>
            </a:extLst>
          </p:cNvPr>
          <p:cNvCxnSpPr>
            <a:cxnSpLocks/>
            <a:stCxn id="15" idx="3"/>
            <a:endCxn id="19" idx="1"/>
          </p:cNvCxnSpPr>
          <p:nvPr/>
        </p:nvCxnSpPr>
        <p:spPr>
          <a:xfrm flipV="1">
            <a:off x="5069448" y="3205590"/>
            <a:ext cx="985571" cy="234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xmlns="" id="{E410A983-C2A0-4D35-B228-3325DC887465}"/>
              </a:ext>
            </a:extLst>
          </p:cNvPr>
          <p:cNvCxnSpPr>
            <a:cxnSpLocks/>
            <a:stCxn id="19" idx="3"/>
            <a:endCxn id="26" idx="1"/>
          </p:cNvCxnSpPr>
          <p:nvPr/>
        </p:nvCxnSpPr>
        <p:spPr>
          <a:xfrm flipV="1">
            <a:off x="8316725" y="3187786"/>
            <a:ext cx="664123" cy="17804"/>
          </a:xfrm>
          <a:prstGeom prst="straightConnector1">
            <a:avLst/>
          </a:prstGeom>
          <a:ln w="28575">
            <a:solidFill>
              <a:schemeClr val="tx1">
                <a:lumMod val="60000"/>
                <a:lumOff val="40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xmlns="" id="{D301D0BB-49EA-4F91-9A8F-8121FAD09546}"/>
              </a:ext>
            </a:extLst>
          </p:cNvPr>
          <p:cNvCxnSpPr>
            <a:cxnSpLocks/>
            <a:stCxn id="26" idx="3"/>
            <a:endCxn id="27" idx="1"/>
          </p:cNvCxnSpPr>
          <p:nvPr/>
        </p:nvCxnSpPr>
        <p:spPr>
          <a:xfrm flipV="1">
            <a:off x="10170149" y="3178592"/>
            <a:ext cx="534423" cy="9194"/>
          </a:xfrm>
          <a:prstGeom prst="straightConnector1">
            <a:avLst/>
          </a:prstGeom>
          <a:ln w="28575">
            <a:solidFill>
              <a:schemeClr val="tx1">
                <a:lumMod val="60000"/>
                <a:lumOff val="40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xmlns="" id="{A16CD8DD-8F8D-4474-B7DC-E55BC942826C}"/>
              </a:ext>
            </a:extLst>
          </p:cNvPr>
          <p:cNvCxnSpPr>
            <a:cxnSpLocks/>
            <a:stCxn id="15" idx="2"/>
            <a:endCxn id="61" idx="0"/>
          </p:cNvCxnSpPr>
          <p:nvPr/>
        </p:nvCxnSpPr>
        <p:spPr>
          <a:xfrm flipH="1">
            <a:off x="4100942" y="4475468"/>
            <a:ext cx="1000" cy="40900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03" name="Group 102">
            <a:extLst>
              <a:ext uri="{FF2B5EF4-FFF2-40B4-BE49-F238E27FC236}">
                <a16:creationId xmlns:a16="http://schemas.microsoft.com/office/drawing/2014/main" xmlns="" id="{95CE77E9-5341-E2D6-1396-3E50E68C660D}"/>
              </a:ext>
            </a:extLst>
          </p:cNvPr>
          <p:cNvGrpSpPr/>
          <p:nvPr/>
        </p:nvGrpSpPr>
        <p:grpSpPr>
          <a:xfrm>
            <a:off x="2832807" y="4884472"/>
            <a:ext cx="2538268" cy="1642443"/>
            <a:chOff x="2988114" y="5075907"/>
            <a:chExt cx="2538268" cy="1642443"/>
          </a:xfrm>
        </p:grpSpPr>
        <p:sp>
          <p:nvSpPr>
            <p:cNvPr id="162" name="Rectangle 161">
              <a:extLst>
                <a:ext uri="{FF2B5EF4-FFF2-40B4-BE49-F238E27FC236}">
                  <a16:creationId xmlns:a16="http://schemas.microsoft.com/office/drawing/2014/main" xmlns="" id="{AA3DB1A7-602A-4567-860A-2B54DF38E7CE}"/>
                </a:ext>
              </a:extLst>
            </p:cNvPr>
            <p:cNvSpPr/>
            <p:nvPr/>
          </p:nvSpPr>
          <p:spPr>
            <a:xfrm>
              <a:off x="3252957" y="5776221"/>
              <a:ext cx="1994452" cy="417724"/>
            </a:xfrm>
            <a:prstGeom prst="rect">
              <a:avLst/>
            </a:prstGeom>
            <a:solidFill>
              <a:srgbClr val="418FD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Equipment Suppliers</a:t>
              </a:r>
              <a:endPar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66" name="Rectangle 165">
              <a:extLst>
                <a:ext uri="{FF2B5EF4-FFF2-40B4-BE49-F238E27FC236}">
                  <a16:creationId xmlns:a16="http://schemas.microsoft.com/office/drawing/2014/main" xmlns="" id="{E9860CEC-F79B-4E0E-9E06-C7B0334719E8}"/>
                </a:ext>
              </a:extLst>
            </p:cNvPr>
            <p:cNvSpPr/>
            <p:nvPr/>
          </p:nvSpPr>
          <p:spPr>
            <a:xfrm>
              <a:off x="3249738" y="6300626"/>
              <a:ext cx="2003736" cy="417724"/>
            </a:xfrm>
            <a:prstGeom prst="rect">
              <a:avLst/>
            </a:prstGeom>
            <a:solidFill>
              <a:srgbClr val="418FD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Tools &amp; Parts Cleaning</a:t>
              </a:r>
              <a:endParaRPr kumimoji="0" lang="en-US" sz="12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xmlns="" id="{DE91BE78-F06F-424D-8323-4909B915F28C}"/>
                </a:ext>
              </a:extLst>
            </p:cNvPr>
            <p:cNvSpPr/>
            <p:nvPr/>
          </p:nvSpPr>
          <p:spPr>
            <a:xfrm>
              <a:off x="3259023" y="5075907"/>
              <a:ext cx="1994451" cy="593634"/>
            </a:xfrm>
            <a:prstGeom prst="rect">
              <a:avLst/>
            </a:prstGeom>
            <a:solidFill>
              <a:srgbClr val="418FDE"/>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063" rtl="0" eaLnBrk="1" fontAlgn="auto" latinLnBrk="0" hangingPunct="1">
                <a:lnSpc>
                  <a:spcPct val="100000"/>
                </a:lnSpc>
                <a:spcBef>
                  <a:spcPts val="0"/>
                </a:spcBef>
                <a:spcAft>
                  <a:spcPts val="0"/>
                </a:spcAft>
                <a:buClrTx/>
                <a:buSzTx/>
                <a:buFontTx/>
                <a:buNone/>
                <a:tabLst/>
                <a:defRPr/>
              </a:pPr>
              <a:r>
                <a:rPr lang="en-US" sz="1000" b="1" kern="0" dirty="0">
                  <a:solidFill>
                    <a:schemeClr val="bg1"/>
                  </a:solidFill>
                  <a:latin typeface="Arial" panose="020B0604020202020204" pitchFamily="34" charset="0"/>
                  <a:cs typeface="Arial" panose="020B0604020202020204" pitchFamily="34" charset="0"/>
                </a:rPr>
                <a:t>3rd</a:t>
              </a:r>
              <a:r>
                <a:rPr kumimoji="0" lang="en-US" sz="10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Party Warehousing / Lot Management / Point of Use Delivery</a:t>
              </a:r>
              <a:endParaRPr kumimoji="0" lang="en-US" sz="1000" b="0"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16" name="Left Brace 115">
              <a:extLst>
                <a:ext uri="{FF2B5EF4-FFF2-40B4-BE49-F238E27FC236}">
                  <a16:creationId xmlns:a16="http://schemas.microsoft.com/office/drawing/2014/main" xmlns="" id="{6C61F892-0EF5-45C7-9459-DE1818C5CCE8}"/>
                </a:ext>
              </a:extLst>
            </p:cNvPr>
            <p:cNvSpPr/>
            <p:nvPr/>
          </p:nvSpPr>
          <p:spPr>
            <a:xfrm>
              <a:off x="2988114" y="5168183"/>
              <a:ext cx="259912" cy="1534033"/>
            </a:xfrm>
            <a:prstGeom prst="leftBrace">
              <a:avLst/>
            </a:prstGeom>
            <a:ln w="22225">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Left Brace 121">
              <a:extLst>
                <a:ext uri="{FF2B5EF4-FFF2-40B4-BE49-F238E27FC236}">
                  <a16:creationId xmlns:a16="http://schemas.microsoft.com/office/drawing/2014/main" xmlns="" id="{AD3030F9-4C3D-10F2-4E9E-A60A94BEE470}"/>
                </a:ext>
              </a:extLst>
            </p:cNvPr>
            <p:cNvSpPr/>
            <p:nvPr/>
          </p:nvSpPr>
          <p:spPr>
            <a:xfrm rot="10800000">
              <a:off x="5257795" y="5168183"/>
              <a:ext cx="268587" cy="1534030"/>
            </a:xfrm>
            <a:prstGeom prst="leftBrace">
              <a:avLst/>
            </a:prstGeom>
            <a:ln w="22225">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cxnSp>
        <p:nvCxnSpPr>
          <p:cNvPr id="123" name="Straight Arrow Connector 122">
            <a:extLst>
              <a:ext uri="{FF2B5EF4-FFF2-40B4-BE49-F238E27FC236}">
                <a16:creationId xmlns:a16="http://schemas.microsoft.com/office/drawing/2014/main" xmlns="" id="{BC3228A2-DB2E-2D9B-60C3-510F50A11822}"/>
              </a:ext>
            </a:extLst>
          </p:cNvPr>
          <p:cNvCxnSpPr>
            <a:cxnSpLocks/>
            <a:stCxn id="122" idx="1"/>
          </p:cNvCxnSpPr>
          <p:nvPr/>
        </p:nvCxnSpPr>
        <p:spPr>
          <a:xfrm flipV="1">
            <a:off x="5371075" y="4841448"/>
            <a:ext cx="697247" cy="902315"/>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xmlns="" id="{920C0709-147A-6679-11C6-5352539D84C4}"/>
              </a:ext>
            </a:extLst>
          </p:cNvPr>
          <p:cNvCxnSpPr>
            <a:cxnSpLocks/>
            <a:stCxn id="16" idx="3"/>
            <a:endCxn id="15" idx="1"/>
          </p:cNvCxnSpPr>
          <p:nvPr/>
        </p:nvCxnSpPr>
        <p:spPr>
          <a:xfrm>
            <a:off x="2121558" y="1730299"/>
            <a:ext cx="1012877" cy="14987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xmlns="" id="{8670BF62-B3A7-195F-850A-F3E09B271DA9}"/>
              </a:ext>
            </a:extLst>
          </p:cNvPr>
          <p:cNvCxnSpPr>
            <a:cxnSpLocks/>
            <a:stCxn id="17" idx="3"/>
            <a:endCxn id="116" idx="1"/>
          </p:cNvCxnSpPr>
          <p:nvPr/>
        </p:nvCxnSpPr>
        <p:spPr>
          <a:xfrm>
            <a:off x="2025251" y="4689751"/>
            <a:ext cx="807556" cy="10540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163" name="Group 162">
            <a:extLst>
              <a:ext uri="{FF2B5EF4-FFF2-40B4-BE49-F238E27FC236}">
                <a16:creationId xmlns:a16="http://schemas.microsoft.com/office/drawing/2014/main" xmlns="" id="{290AFA0E-E038-A5C0-9AC4-6F785DCE95CE}"/>
              </a:ext>
            </a:extLst>
          </p:cNvPr>
          <p:cNvGrpSpPr/>
          <p:nvPr/>
        </p:nvGrpSpPr>
        <p:grpSpPr>
          <a:xfrm>
            <a:off x="2045380" y="4606510"/>
            <a:ext cx="4029835" cy="182271"/>
            <a:chOff x="6885468" y="5544414"/>
            <a:chExt cx="4029835" cy="182271"/>
          </a:xfrm>
        </p:grpSpPr>
        <p:cxnSp>
          <p:nvCxnSpPr>
            <p:cNvPr id="129" name="Straight Arrow Connector 128">
              <a:extLst>
                <a:ext uri="{FF2B5EF4-FFF2-40B4-BE49-F238E27FC236}">
                  <a16:creationId xmlns:a16="http://schemas.microsoft.com/office/drawing/2014/main" xmlns="" id="{CD632300-6369-0579-B676-BA219657B91A}"/>
                </a:ext>
              </a:extLst>
            </p:cNvPr>
            <p:cNvCxnSpPr>
              <a:cxnSpLocks/>
            </p:cNvCxnSpPr>
            <p:nvPr/>
          </p:nvCxnSpPr>
          <p:spPr>
            <a:xfrm>
              <a:off x="6885468" y="5620138"/>
              <a:ext cx="1998489" cy="4227"/>
            </a:xfrm>
            <a:prstGeom prst="straightConnector1">
              <a:avLst/>
            </a:prstGeom>
            <a:ln w="28575">
              <a:prstDash val="solid"/>
              <a:tailEnd type="non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xmlns="" id="{BD8E36B4-563F-D0C4-0626-9DD5D423B5B8}"/>
                </a:ext>
              </a:extLst>
            </p:cNvPr>
            <p:cNvCxnSpPr>
              <a:cxnSpLocks/>
            </p:cNvCxnSpPr>
            <p:nvPr/>
          </p:nvCxnSpPr>
          <p:spPr>
            <a:xfrm flipV="1">
              <a:off x="9037392" y="5625005"/>
              <a:ext cx="1877911" cy="6725"/>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sp>
          <p:nvSpPr>
            <p:cNvPr id="138" name="Arc 137">
              <a:extLst>
                <a:ext uri="{FF2B5EF4-FFF2-40B4-BE49-F238E27FC236}">
                  <a16:creationId xmlns:a16="http://schemas.microsoft.com/office/drawing/2014/main" xmlns="" id="{CA2711F2-7771-76DB-EB5A-1501E2ECF8D4}"/>
                </a:ext>
              </a:extLst>
            </p:cNvPr>
            <p:cNvSpPr/>
            <p:nvPr/>
          </p:nvSpPr>
          <p:spPr>
            <a:xfrm rot="19742901">
              <a:off x="8876759" y="5544414"/>
              <a:ext cx="166666" cy="182271"/>
            </a:xfrm>
            <a:prstGeom prst="arc">
              <a:avLst>
                <a:gd name="adj1" fmla="val 12810738"/>
                <a:gd name="adj2" fmla="val 2264409"/>
              </a:avLst>
            </a:prstGeom>
            <a:ln w="254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grpSp>
        <p:nvGrpSpPr>
          <p:cNvPr id="192" name="Group 191">
            <a:extLst>
              <a:ext uri="{FF2B5EF4-FFF2-40B4-BE49-F238E27FC236}">
                <a16:creationId xmlns:a16="http://schemas.microsoft.com/office/drawing/2014/main" xmlns="" id="{4C301849-8F8D-F60F-1B1A-1E54299E89E3}"/>
              </a:ext>
            </a:extLst>
          </p:cNvPr>
          <p:cNvGrpSpPr/>
          <p:nvPr/>
        </p:nvGrpSpPr>
        <p:grpSpPr>
          <a:xfrm>
            <a:off x="2121558" y="1460374"/>
            <a:ext cx="3934160" cy="269925"/>
            <a:chOff x="2121558" y="1460374"/>
            <a:chExt cx="3934160" cy="269925"/>
          </a:xfrm>
        </p:grpSpPr>
        <p:cxnSp>
          <p:nvCxnSpPr>
            <p:cNvPr id="13" name="Straight Arrow Connector 12">
              <a:extLst>
                <a:ext uri="{FF2B5EF4-FFF2-40B4-BE49-F238E27FC236}">
                  <a16:creationId xmlns:a16="http://schemas.microsoft.com/office/drawing/2014/main" xmlns="" id="{764F5040-4E57-439A-84F8-C439EFCBA698}"/>
                </a:ext>
              </a:extLst>
            </p:cNvPr>
            <p:cNvCxnSpPr>
              <a:cxnSpLocks/>
              <a:stCxn id="16" idx="3"/>
            </p:cNvCxnSpPr>
            <p:nvPr/>
          </p:nvCxnSpPr>
          <p:spPr>
            <a:xfrm flipV="1">
              <a:off x="2121558" y="1727659"/>
              <a:ext cx="3934160" cy="26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9" name="TextBox 188">
              <a:extLst>
                <a:ext uri="{FF2B5EF4-FFF2-40B4-BE49-F238E27FC236}">
                  <a16:creationId xmlns:a16="http://schemas.microsoft.com/office/drawing/2014/main" xmlns="" id="{D115DAB8-A0A7-7A33-0668-7DA27F358FD8}"/>
                </a:ext>
              </a:extLst>
            </p:cNvPr>
            <p:cNvSpPr txBox="1"/>
            <p:nvPr/>
          </p:nvSpPr>
          <p:spPr>
            <a:xfrm>
              <a:off x="3470863" y="1460374"/>
              <a:ext cx="1061604" cy="246221"/>
            </a:xfrm>
            <a:prstGeom prst="rect">
              <a:avLst/>
            </a:prstGeom>
            <a:noFill/>
          </p:spPr>
          <p:txBody>
            <a:bodyPr wrap="square" rtlCol="0">
              <a:spAutoFit/>
            </a:bodyPr>
            <a:lstStyle/>
            <a:p>
              <a:pPr algn="l"/>
              <a:r>
                <a:rPr lang="en-US" sz="1000" dirty="0"/>
                <a:t>High Purity</a:t>
              </a:r>
            </a:p>
          </p:txBody>
        </p:sp>
      </p:grpSp>
      <p:grpSp>
        <p:nvGrpSpPr>
          <p:cNvPr id="191" name="Group 190">
            <a:extLst>
              <a:ext uri="{FF2B5EF4-FFF2-40B4-BE49-F238E27FC236}">
                <a16:creationId xmlns:a16="http://schemas.microsoft.com/office/drawing/2014/main" xmlns="" id="{362CF1FF-F0A5-90AE-DE10-E7B33AD9E5C9}"/>
              </a:ext>
            </a:extLst>
          </p:cNvPr>
          <p:cNvGrpSpPr/>
          <p:nvPr/>
        </p:nvGrpSpPr>
        <p:grpSpPr>
          <a:xfrm>
            <a:off x="934880" y="2244542"/>
            <a:ext cx="246221" cy="1817410"/>
            <a:chOff x="934880" y="2244542"/>
            <a:chExt cx="246221" cy="1817410"/>
          </a:xfrm>
        </p:grpSpPr>
        <p:cxnSp>
          <p:nvCxnSpPr>
            <p:cNvPr id="47" name="Straight Arrow Connector 46">
              <a:extLst>
                <a:ext uri="{FF2B5EF4-FFF2-40B4-BE49-F238E27FC236}">
                  <a16:creationId xmlns:a16="http://schemas.microsoft.com/office/drawing/2014/main" xmlns="" id="{D9FEB157-286B-57E3-76B6-05E5E46D64A5}"/>
                </a:ext>
              </a:extLst>
            </p:cNvPr>
            <p:cNvCxnSpPr>
              <a:cxnSpLocks/>
              <a:stCxn id="16" idx="2"/>
              <a:endCxn id="17" idx="0"/>
            </p:cNvCxnSpPr>
            <p:nvPr/>
          </p:nvCxnSpPr>
          <p:spPr>
            <a:xfrm>
              <a:off x="1154052" y="2244542"/>
              <a:ext cx="0" cy="18174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0" name="TextBox 189">
              <a:extLst>
                <a:ext uri="{FF2B5EF4-FFF2-40B4-BE49-F238E27FC236}">
                  <a16:creationId xmlns:a16="http://schemas.microsoft.com/office/drawing/2014/main" xmlns="" id="{ED7308F3-1CC5-C7F8-FEA3-5E7B2AE7F24D}"/>
                </a:ext>
              </a:extLst>
            </p:cNvPr>
            <p:cNvSpPr txBox="1"/>
            <p:nvPr/>
          </p:nvSpPr>
          <p:spPr>
            <a:xfrm rot="16200000">
              <a:off x="551553" y="3006189"/>
              <a:ext cx="1012875" cy="246221"/>
            </a:xfrm>
            <a:prstGeom prst="rect">
              <a:avLst/>
            </a:prstGeom>
            <a:noFill/>
          </p:spPr>
          <p:txBody>
            <a:bodyPr wrap="square" rtlCol="0">
              <a:spAutoFit/>
            </a:bodyPr>
            <a:lstStyle/>
            <a:p>
              <a:pPr algn="l"/>
              <a:r>
                <a:rPr lang="en-US" sz="1000" dirty="0"/>
                <a:t>Commodities</a:t>
              </a:r>
            </a:p>
          </p:txBody>
        </p:sp>
      </p:grpSp>
    </p:spTree>
    <p:extLst>
      <p:ext uri="{BB962C8B-B14F-4D97-AF65-F5344CB8AC3E}">
        <p14:creationId xmlns:p14="http://schemas.microsoft.com/office/powerpoint/2010/main" val="18279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fade">
                                      <p:cBhvr>
                                        <p:cTn id="21" dur="500"/>
                                        <p:tgtEl>
                                          <p:spTgt spid="1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fade">
                                      <p:cBhvr>
                                        <p:cTn id="36" dur="500"/>
                                        <p:tgtEl>
                                          <p:spTgt spid="6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
                                        </p:tgtEl>
                                        <p:attrNameLst>
                                          <p:attrName>style.visibility</p:attrName>
                                        </p:attrNameLst>
                                      </p:cBhvr>
                                      <p:to>
                                        <p:strVal val="visible"/>
                                      </p:to>
                                    </p:set>
                                    <p:animEffect transition="in" filter="fade">
                                      <p:cBhvr>
                                        <p:cTn id="46" dur="500"/>
                                        <p:tgtEl>
                                          <p:spTgt spid="10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500"/>
                                        <p:tgtEl>
                                          <p:spTgt spid="1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fade">
                                      <p:cBhvr>
                                        <p:cTn id="66" dur="500"/>
                                        <p:tgtEl>
                                          <p:spTgt spid="13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fade">
                                      <p:cBhvr>
                                        <p:cTn id="84" dur="500"/>
                                        <p:tgtEl>
                                          <p:spTgt spid="9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16CC83-8402-B5FC-FB48-CA7789C94EEC}"/>
              </a:ext>
            </a:extLst>
          </p:cNvPr>
          <p:cNvSpPr txBox="1"/>
          <p:nvPr/>
        </p:nvSpPr>
        <p:spPr>
          <a:xfrm>
            <a:off x="3503612" y="4876800"/>
            <a:ext cx="6093724" cy="461665"/>
          </a:xfrm>
          <a:prstGeom prst="rect">
            <a:avLst/>
          </a:prstGeom>
          <a:noFill/>
        </p:spPr>
        <p:txBody>
          <a:bodyPr wrap="square">
            <a:spAutoFit/>
          </a:bodyPr>
          <a:lstStyle/>
          <a:p>
            <a:r>
              <a:rPr lang="en-US" sz="2400">
                <a:solidFill>
                  <a:schemeClr val="bg1"/>
                </a:solidFill>
              </a:rPr>
              <a:t>joe</a:t>
            </a:r>
            <a:r>
              <a:rPr lang="en-US" sz="2400" dirty="0">
                <a:solidFill>
                  <a:schemeClr val="bg1"/>
                </a:solidFill>
              </a:rPr>
              <a:t>.holmes@univarsolutions.com</a:t>
            </a:r>
            <a:endParaRPr lang="en-US" dirty="0">
              <a:solidFill>
                <a:schemeClr val="bg1"/>
              </a:solidFill>
            </a:endParaRPr>
          </a:p>
        </p:txBody>
      </p:sp>
    </p:spTree>
    <p:extLst>
      <p:ext uri="{BB962C8B-B14F-4D97-AF65-F5344CB8AC3E}">
        <p14:creationId xmlns:p14="http://schemas.microsoft.com/office/powerpoint/2010/main" val="22501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arSolutions_2020">
  <a:themeElements>
    <a:clrScheme name="Custom 1">
      <a:dk1>
        <a:srgbClr val="54575A"/>
      </a:dk1>
      <a:lt1>
        <a:srgbClr val="FFFFFF"/>
      </a:lt1>
      <a:dk2>
        <a:srgbClr val="FF8400"/>
      </a:dk2>
      <a:lt2>
        <a:srgbClr val="FFFFFF"/>
      </a:lt2>
      <a:accent1>
        <a:srgbClr val="FF8400"/>
      </a:accent1>
      <a:accent2>
        <a:srgbClr val="3A8DDE"/>
      </a:accent2>
      <a:accent3>
        <a:srgbClr val="602466"/>
      </a:accent3>
      <a:accent4>
        <a:srgbClr val="003A70"/>
      </a:accent4>
      <a:accent5>
        <a:srgbClr val="FFC600"/>
      </a:accent5>
      <a:accent6>
        <a:srgbClr val="888B8D"/>
      </a:accent6>
      <a:hlink>
        <a:srgbClr val="B31983"/>
      </a:hlink>
      <a:folHlink>
        <a:srgbClr val="00A5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PowerPoint Template 2020.potx" id="{94B5593F-81F6-4B29-A1B0-864FE2B4F07B}" vid="{666AD5A0-B6A4-4D98-95CA-F648873920D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nivarSolutions_2019">
      <a:dk1>
        <a:srgbClr val="54575A"/>
      </a:dk1>
      <a:lt1>
        <a:srgbClr val="FFFFFF"/>
      </a:lt1>
      <a:dk2>
        <a:srgbClr val="FF8400"/>
      </a:dk2>
      <a:lt2>
        <a:srgbClr val="FFFFFF"/>
      </a:lt2>
      <a:accent1>
        <a:srgbClr val="FF8400"/>
      </a:accent1>
      <a:accent2>
        <a:srgbClr val="3A8DDE"/>
      </a:accent2>
      <a:accent3>
        <a:srgbClr val="602466"/>
      </a:accent3>
      <a:accent4>
        <a:srgbClr val="ECE83A"/>
      </a:accent4>
      <a:accent5>
        <a:srgbClr val="00A5B5"/>
      </a:accent5>
      <a:accent6>
        <a:srgbClr val="888B8D"/>
      </a:accent6>
      <a:hlink>
        <a:srgbClr val="3A8DDE"/>
      </a:hlink>
      <a:folHlink>
        <a:srgbClr val="54575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UnivarSolutions_CorpOverview_PPT_2019 [Read-Only]" id="{7F7422D9-9819-4576-A276-F12368641E14}" vid="{E0FDE424-359F-4349-BE37-F07D7879E25C}"/>
    </a:ext>
  </a:extLst>
</a:theme>
</file>

<file path=ppt/theme/theme3.xml><?xml version="1.0" encoding="utf-8"?>
<a:theme xmlns:a="http://schemas.openxmlformats.org/drawingml/2006/main" name="UnivarSolutions__Template_MASTER_150ppi_DEL">
  <a:themeElements>
    <a:clrScheme name="UnivarSolutions_2019">
      <a:dk1>
        <a:srgbClr val="54575A"/>
      </a:dk1>
      <a:lt1>
        <a:srgbClr val="FFFFFF"/>
      </a:lt1>
      <a:dk2>
        <a:srgbClr val="FF8400"/>
      </a:dk2>
      <a:lt2>
        <a:srgbClr val="FFFFFF"/>
      </a:lt2>
      <a:accent1>
        <a:srgbClr val="FF8400"/>
      </a:accent1>
      <a:accent2>
        <a:srgbClr val="3A8DDE"/>
      </a:accent2>
      <a:accent3>
        <a:srgbClr val="602466"/>
      </a:accent3>
      <a:accent4>
        <a:srgbClr val="ECE83A"/>
      </a:accent4>
      <a:accent5>
        <a:srgbClr val="00A5B5"/>
      </a:accent5>
      <a:accent6>
        <a:srgbClr val="888B8D"/>
      </a:accent6>
      <a:hlink>
        <a:srgbClr val="3A8DDE"/>
      </a:hlink>
      <a:folHlink>
        <a:srgbClr val="54575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_Template_MASTER_150ppi_DEL" id="{F08EAF19-7780-7F48-87D7-8BF88C4995DD}" vid="{F07F32F1-F610-6242-B52A-CCB5F1994176}"/>
    </a:ext>
  </a:extLst>
</a:theme>
</file>

<file path=ppt/theme/theme4.xml><?xml version="1.0" encoding="utf-8"?>
<a:theme xmlns:a="http://schemas.openxmlformats.org/drawingml/2006/main" name="UnivarSolutions_2020">
  <a:themeElements>
    <a:clrScheme name="Custom 1">
      <a:dk1>
        <a:srgbClr val="54575A"/>
      </a:dk1>
      <a:lt1>
        <a:srgbClr val="FFFFFF"/>
      </a:lt1>
      <a:dk2>
        <a:srgbClr val="FF8400"/>
      </a:dk2>
      <a:lt2>
        <a:srgbClr val="FFFFFF"/>
      </a:lt2>
      <a:accent1>
        <a:srgbClr val="FF8400"/>
      </a:accent1>
      <a:accent2>
        <a:srgbClr val="3A8DDE"/>
      </a:accent2>
      <a:accent3>
        <a:srgbClr val="602466"/>
      </a:accent3>
      <a:accent4>
        <a:srgbClr val="003A70"/>
      </a:accent4>
      <a:accent5>
        <a:srgbClr val="FFC600"/>
      </a:accent5>
      <a:accent6>
        <a:srgbClr val="888B8D"/>
      </a:accent6>
      <a:hlink>
        <a:srgbClr val="B31983"/>
      </a:hlink>
      <a:folHlink>
        <a:srgbClr val="00A5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PowerPoint Template 2020.potx" id="{94B5593F-81F6-4B29-A1B0-864FE2B4F07B}" vid="{666AD5A0-B6A4-4D98-95CA-F648873920DA}"/>
    </a:ext>
  </a:extLst>
</a:theme>
</file>

<file path=ppt/theme/theme5.xml><?xml version="1.0" encoding="utf-8"?>
<a:theme xmlns:a="http://schemas.openxmlformats.org/drawingml/2006/main" name="UnivarSolutions_2020">
  <a:themeElements>
    <a:clrScheme name="Custom 1">
      <a:dk1>
        <a:srgbClr val="54575A"/>
      </a:dk1>
      <a:lt1>
        <a:srgbClr val="FFFFFF"/>
      </a:lt1>
      <a:dk2>
        <a:srgbClr val="FF8400"/>
      </a:dk2>
      <a:lt2>
        <a:srgbClr val="FFFFFF"/>
      </a:lt2>
      <a:accent1>
        <a:srgbClr val="FF8400"/>
      </a:accent1>
      <a:accent2>
        <a:srgbClr val="3A8DDE"/>
      </a:accent2>
      <a:accent3>
        <a:srgbClr val="602466"/>
      </a:accent3>
      <a:accent4>
        <a:srgbClr val="003A70"/>
      </a:accent4>
      <a:accent5>
        <a:srgbClr val="FFC600"/>
      </a:accent5>
      <a:accent6>
        <a:srgbClr val="888B8D"/>
      </a:accent6>
      <a:hlink>
        <a:srgbClr val="B31983"/>
      </a:hlink>
      <a:folHlink>
        <a:srgbClr val="00A5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PowerPoint Template 2020.potx" id="{94B5593F-81F6-4B29-A1B0-864FE2B4F07B}" vid="{666AD5A0-B6A4-4D98-95CA-F648873920DA}"/>
    </a:ext>
  </a:extLst>
</a:theme>
</file>

<file path=ppt/theme/theme6.xml><?xml version="1.0" encoding="utf-8"?>
<a:theme xmlns:a="http://schemas.openxmlformats.org/drawingml/2006/main" name="UnivarSolutions_2019">
  <a:themeElements>
    <a:clrScheme name="UnivarSolutions_2019">
      <a:dk1>
        <a:srgbClr val="54575A"/>
      </a:dk1>
      <a:lt1>
        <a:srgbClr val="FFFFFF"/>
      </a:lt1>
      <a:dk2>
        <a:srgbClr val="FF8400"/>
      </a:dk2>
      <a:lt2>
        <a:srgbClr val="FFFFFF"/>
      </a:lt2>
      <a:accent1>
        <a:srgbClr val="FF8400"/>
      </a:accent1>
      <a:accent2>
        <a:srgbClr val="3A8DDE"/>
      </a:accent2>
      <a:accent3>
        <a:srgbClr val="602466"/>
      </a:accent3>
      <a:accent4>
        <a:srgbClr val="ECE83A"/>
      </a:accent4>
      <a:accent5>
        <a:srgbClr val="00A5B5"/>
      </a:accent5>
      <a:accent6>
        <a:srgbClr val="888B8D"/>
      </a:accent6>
      <a:hlink>
        <a:srgbClr val="3A8DDE"/>
      </a:hlink>
      <a:folHlink>
        <a:srgbClr val="54575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_Template_MASTER_150ppi_DEL" id="{F08EAF19-7780-7F48-87D7-8BF88C4995DD}" vid="{F07F32F1-F610-6242-B52A-CCB5F1994176}"/>
    </a:ext>
  </a:extLst>
</a:theme>
</file>

<file path=ppt/theme/theme7.xml><?xml version="1.0" encoding="utf-8"?>
<a:theme xmlns:a="http://schemas.openxmlformats.org/drawingml/2006/main" name="UnivarSolutions_2020">
  <a:themeElements>
    <a:clrScheme name="Custom 1">
      <a:dk1>
        <a:srgbClr val="54575A"/>
      </a:dk1>
      <a:lt1>
        <a:srgbClr val="FFFFFF"/>
      </a:lt1>
      <a:dk2>
        <a:srgbClr val="FF8400"/>
      </a:dk2>
      <a:lt2>
        <a:srgbClr val="FFFFFF"/>
      </a:lt2>
      <a:accent1>
        <a:srgbClr val="FF8400"/>
      </a:accent1>
      <a:accent2>
        <a:srgbClr val="3A8DDE"/>
      </a:accent2>
      <a:accent3>
        <a:srgbClr val="602466"/>
      </a:accent3>
      <a:accent4>
        <a:srgbClr val="003A70"/>
      </a:accent4>
      <a:accent5>
        <a:srgbClr val="FFC600"/>
      </a:accent5>
      <a:accent6>
        <a:srgbClr val="888B8D"/>
      </a:accent6>
      <a:hlink>
        <a:srgbClr val="B31983"/>
      </a:hlink>
      <a:folHlink>
        <a:srgbClr val="00A5B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xmlns="" name="UnivarSolutions_PowerPoint Template 2020.potx" id="{94B5593F-81F6-4B29-A1B0-864FE2B4F07B}" vid="{666AD5A0-B6A4-4D98-95CA-F648873920DA}"/>
    </a:ext>
  </a:extLst>
</a:theme>
</file>

<file path=ppt/theme/theme8.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3A3C3C"/>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3A3C3C"/>
            </a:solidFill>
            <a:effectLst/>
            <a:latin typeface="Arial" charset="0"/>
            <a:ea typeface="ヒラギノ角ゴ Pro W3"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23762068D28F4D8AD82FE32C3AA187" ma:contentTypeVersion="13" ma:contentTypeDescription="Create a new document." ma:contentTypeScope="" ma:versionID="1050a4c015f9b5e35dfafb28c0066a6c">
  <xsd:schema xmlns:xsd="http://www.w3.org/2001/XMLSchema" xmlns:xs="http://www.w3.org/2001/XMLSchema" xmlns:p="http://schemas.microsoft.com/office/2006/metadata/properties" xmlns:ns3="022e9451-f45e-4216-8176-1c8e5f8f8d1e" xmlns:ns4="4573fdfd-c933-42b1-a1f4-8bea11d0e8b4" targetNamespace="http://schemas.microsoft.com/office/2006/metadata/properties" ma:root="true" ma:fieldsID="26ca0174c79a7e9d2cae8a5a1f133d99" ns3:_="" ns4:_="">
    <xsd:import namespace="022e9451-f45e-4216-8176-1c8e5f8f8d1e"/>
    <xsd:import namespace="4573fdfd-c933-42b1-a1f4-8bea11d0e8b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e9451-f45e-4216-8176-1c8e5f8f8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73fdfd-c933-42b1-a1f4-8bea11d0e8b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D63B27-7C5B-4552-9AAD-990D56C54A1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573fdfd-c933-42b1-a1f4-8bea11d0e8b4"/>
    <ds:schemaRef ds:uri="022e9451-f45e-4216-8176-1c8e5f8f8d1e"/>
    <ds:schemaRef ds:uri="http://www.w3.org/XML/1998/namespace"/>
  </ds:schemaRefs>
</ds:datastoreItem>
</file>

<file path=customXml/itemProps2.xml><?xml version="1.0" encoding="utf-8"?>
<ds:datastoreItem xmlns:ds="http://schemas.openxmlformats.org/officeDocument/2006/customXml" ds:itemID="{32DB4798-D89A-42A9-AAA8-F7B5BD910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e9451-f45e-4216-8176-1c8e5f8f8d1e"/>
    <ds:schemaRef ds:uri="4573fdfd-c933-42b1-a1f4-8bea11d0e8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ABC8A4-F7AF-4940-B405-EC442E2D35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UnivarSolutions_PowerPoint Template 2020</Template>
  <TotalTime>11519</TotalTime>
  <Words>76</Words>
  <Application>Microsoft Office PowerPoint</Application>
  <PresentationFormat>Custom</PresentationFormat>
  <Paragraphs>38</Paragraphs>
  <Slides>3</Slides>
  <Notes>1</Notes>
  <HiddenSlides>0</HiddenSlides>
  <MMClips>0</MMClips>
  <ScaleCrop>false</ScaleCrop>
  <HeadingPairs>
    <vt:vector size="4" baseType="variant">
      <vt:variant>
        <vt:lpstr>Theme</vt:lpstr>
      </vt:variant>
      <vt:variant>
        <vt:i4>8</vt:i4>
      </vt:variant>
      <vt:variant>
        <vt:lpstr>Slide Titles</vt:lpstr>
      </vt:variant>
      <vt:variant>
        <vt:i4>3</vt:i4>
      </vt:variant>
    </vt:vector>
  </HeadingPairs>
  <TitlesOfParts>
    <vt:vector size="11" baseType="lpstr">
      <vt:lpstr>UnivarSolutions_2020</vt:lpstr>
      <vt:lpstr>Custom Design</vt:lpstr>
      <vt:lpstr>UnivarSolutions__Template_MASTER_150ppi_DEL</vt:lpstr>
      <vt:lpstr>UnivarSolutions_2020</vt:lpstr>
      <vt:lpstr>UnivarSolutions_2020</vt:lpstr>
      <vt:lpstr>UnivarSolutions_2019</vt:lpstr>
      <vt:lpstr>UnivarSolutions_2020</vt:lpstr>
      <vt:lpstr>2_Blank Presentation</vt:lpstr>
      <vt:lpstr>Semiconductor Chemical Supply Overview  May 16, 2023 joe.holmes@univarsolutions.com</vt:lpstr>
      <vt:lpstr>Semiconductor Chemical Supply Chain Overview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Bastian</dc:creator>
  <cp:lastModifiedBy>jimth</cp:lastModifiedBy>
  <cp:revision>159</cp:revision>
  <dcterms:created xsi:type="dcterms:W3CDTF">2020-07-24T19:55:44Z</dcterms:created>
  <dcterms:modified xsi:type="dcterms:W3CDTF">2023-05-15T02:10:01Z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0x0101007123762068D28F4D8AD82FE32C3AA187</vt:lpwstr>
  </property>
</Properties>
</file>